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34"/>
  </p:notesMasterIdLst>
  <p:sldIdLst>
    <p:sldId id="256" r:id="rId2"/>
    <p:sldId id="282" r:id="rId3"/>
    <p:sldId id="429" r:id="rId4"/>
    <p:sldId id="326" r:id="rId5"/>
    <p:sldId id="409" r:id="rId6"/>
    <p:sldId id="430" r:id="rId7"/>
    <p:sldId id="398" r:id="rId8"/>
    <p:sldId id="410" r:id="rId9"/>
    <p:sldId id="396" r:id="rId10"/>
    <p:sldId id="451" r:id="rId11"/>
    <p:sldId id="453" r:id="rId12"/>
    <p:sldId id="454" r:id="rId13"/>
    <p:sldId id="455" r:id="rId14"/>
    <p:sldId id="456" r:id="rId15"/>
    <p:sldId id="440" r:id="rId16"/>
    <p:sldId id="441" r:id="rId17"/>
    <p:sldId id="442" r:id="rId18"/>
    <p:sldId id="443" r:id="rId19"/>
    <p:sldId id="444" r:id="rId20"/>
    <p:sldId id="445" r:id="rId21"/>
    <p:sldId id="463" r:id="rId22"/>
    <p:sldId id="450" r:id="rId23"/>
    <p:sldId id="426" r:id="rId24"/>
    <p:sldId id="428" r:id="rId25"/>
    <p:sldId id="427" r:id="rId26"/>
    <p:sldId id="457" r:id="rId27"/>
    <p:sldId id="458" r:id="rId28"/>
    <p:sldId id="459" r:id="rId29"/>
    <p:sldId id="460" r:id="rId30"/>
    <p:sldId id="461" r:id="rId31"/>
    <p:sldId id="462" r:id="rId32"/>
    <p:sldId id="287" r:id="rId3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5CBD28EF-3CAF-44A8-ABF2-CCF93857DACE}">
          <p14:sldIdLst>
            <p14:sldId id="256"/>
            <p14:sldId id="282"/>
            <p14:sldId id="429"/>
            <p14:sldId id="326"/>
            <p14:sldId id="409"/>
            <p14:sldId id="430"/>
            <p14:sldId id="398"/>
            <p14:sldId id="410"/>
            <p14:sldId id="396"/>
            <p14:sldId id="451"/>
            <p14:sldId id="453"/>
            <p14:sldId id="454"/>
            <p14:sldId id="455"/>
            <p14:sldId id="456"/>
            <p14:sldId id="440"/>
            <p14:sldId id="441"/>
            <p14:sldId id="442"/>
            <p14:sldId id="443"/>
            <p14:sldId id="444"/>
            <p14:sldId id="445"/>
            <p14:sldId id="463"/>
            <p14:sldId id="450"/>
          </p14:sldIdLst>
        </p14:section>
        <p14:section name="Раздел без заголовка" id="{A5FA04EF-AC82-4A14-877B-0CE33D17D4F1}">
          <p14:sldIdLst>
            <p14:sldId id="426"/>
            <p14:sldId id="428"/>
            <p14:sldId id="427"/>
            <p14:sldId id="457"/>
            <p14:sldId id="458"/>
            <p14:sldId id="459"/>
            <p14:sldId id="460"/>
            <p14:sldId id="461"/>
            <p14:sldId id="462"/>
            <p14:sldId id="287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DE5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3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#3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5C54964-7951-41E2-BF22-80C005D9EB41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BBD20FC-F8A0-44EA-8BE6-8F3A1BE3DACF}">
      <dgm:prSet phldrT="[Текст]" custT="1"/>
      <dgm:spPr/>
      <dgm:t>
        <a:bodyPr/>
        <a:lstStyle/>
        <a:p>
          <a:pPr algn="l"/>
          <a:r>
            <a:rPr lang="ru-RU" sz="2000" b="1" i="0" dirty="0"/>
            <a:t>1. </a:t>
          </a:r>
          <a:r>
            <a:rPr lang="ru-RU" sz="2000" b="1" i="0" dirty="0" smtClean="0"/>
            <a:t> </a:t>
          </a:r>
          <a:r>
            <a:rPr lang="ru-RU" sz="2000" b="1" i="0" dirty="0" smtClean="0">
              <a:solidFill>
                <a:srgbClr val="FF0000"/>
              </a:solidFill>
            </a:rPr>
            <a:t>Экономия</a:t>
          </a:r>
          <a:r>
            <a:rPr lang="ru-RU" sz="2000" b="1" i="0" dirty="0" smtClean="0"/>
            <a:t> – набор знаний по организации домашнего хозяйства</a:t>
          </a:r>
          <a:endParaRPr lang="ru-RU" sz="2000" b="1" i="0" dirty="0">
            <a:solidFill>
              <a:srgbClr val="FF0000"/>
            </a:solidFill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AE8ABEA8-A72B-4839-9CBB-E87500464C63}" type="parTrans" cxnId="{02A9F802-27A4-442E-867C-B6D9FE68A44F}">
      <dgm:prSet/>
      <dgm:spPr/>
      <dgm:t>
        <a:bodyPr/>
        <a:lstStyle/>
        <a:p>
          <a:endParaRPr lang="ru-RU"/>
        </a:p>
      </dgm:t>
    </dgm:pt>
    <dgm:pt modelId="{ED14E742-90F4-400C-89A2-7AEC47C72282}" type="sibTrans" cxnId="{02A9F802-27A4-442E-867C-B6D9FE68A44F}">
      <dgm:prSet/>
      <dgm:spPr/>
      <dgm:t>
        <a:bodyPr/>
        <a:lstStyle/>
        <a:p>
          <a:endParaRPr lang="ru-RU"/>
        </a:p>
      </dgm:t>
    </dgm:pt>
    <dgm:pt modelId="{67059FF2-469D-401C-8B5F-5F5CC62A4CE4}">
      <dgm:prSet phldrT="[Текст]" custT="1"/>
      <dgm:spPr/>
      <dgm:t>
        <a:bodyPr/>
        <a:lstStyle/>
        <a:p>
          <a:r>
            <a:rPr lang="ru-RU" sz="2000" b="1" dirty="0"/>
            <a:t>2. </a:t>
          </a:r>
          <a:r>
            <a:rPr lang="ru-RU" sz="2000" b="1" dirty="0" smtClean="0">
              <a:solidFill>
                <a:srgbClr val="FF0000"/>
              </a:solidFill>
            </a:rPr>
            <a:t>Политическая экономия </a:t>
          </a:r>
          <a:r>
            <a:rPr lang="ru-RU" sz="2000" b="1" dirty="0" smtClean="0"/>
            <a:t>- </a:t>
          </a:r>
          <a:r>
            <a:rPr lang="ru-RU" sz="2000" b="1" i="0" dirty="0" smtClean="0"/>
            <a:t>наука, изучающая законы общественного производства и распределения материальных благ под влиянием политических институтов</a:t>
          </a:r>
          <a:endParaRPr lang="ru-RU" sz="20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77B4A046-760E-4AEF-B0FA-6602ED66F397}" type="parTrans" cxnId="{2E86A335-750E-452C-BFD2-63320C86FD27}">
      <dgm:prSet/>
      <dgm:spPr/>
      <dgm:t>
        <a:bodyPr/>
        <a:lstStyle/>
        <a:p>
          <a:endParaRPr lang="ru-RU"/>
        </a:p>
      </dgm:t>
    </dgm:pt>
    <dgm:pt modelId="{574CE652-89A6-413E-8E64-A71A3AB0DD92}" type="sibTrans" cxnId="{2E86A335-750E-452C-BFD2-63320C86FD27}">
      <dgm:prSet/>
      <dgm:spPr/>
      <dgm:t>
        <a:bodyPr/>
        <a:lstStyle/>
        <a:p>
          <a:endParaRPr lang="ru-RU"/>
        </a:p>
      </dgm:t>
    </dgm:pt>
    <dgm:pt modelId="{502ACC1F-7027-4CED-AEFB-D78DF1E40B5D}">
      <dgm:prSet phldrT="[Текст]" custT="1"/>
      <dgm:spPr/>
      <dgm:t>
        <a:bodyPr/>
        <a:lstStyle/>
        <a:p>
          <a:r>
            <a:rPr lang="ru-RU" sz="2000" b="1" dirty="0"/>
            <a:t>3</a:t>
          </a:r>
          <a:r>
            <a:rPr lang="ru-RU" sz="2000" b="1" dirty="0" smtClean="0"/>
            <a:t>. </a:t>
          </a:r>
          <a:r>
            <a:rPr lang="ru-RU" sz="2000" b="1" dirty="0" err="1" smtClean="0">
              <a:solidFill>
                <a:srgbClr val="FF0000"/>
              </a:solidFill>
            </a:rPr>
            <a:t>Экономикс</a:t>
          </a:r>
          <a:r>
            <a:rPr lang="ru-RU" sz="2000" b="1" dirty="0" smtClean="0"/>
            <a:t> – Наука о </a:t>
          </a:r>
          <a:r>
            <a:rPr lang="ru-RU" sz="2000" b="1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проблемах использования людьми ограниченных ресурсов для производства товаров и услуг в целях удовлетворения своих потребностей</a:t>
          </a:r>
          <a:r>
            <a:rPr lang="ru-RU" sz="2000" b="1" dirty="0" smtClean="0"/>
            <a:t>     </a:t>
          </a:r>
          <a:endParaRPr lang="ru-RU" sz="20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A55CE616-A7C3-4B60-AD96-E925867CB2C5}" type="sibTrans" cxnId="{ECA1327B-7469-4758-8C5E-810403431CE8}">
      <dgm:prSet/>
      <dgm:spPr/>
      <dgm:t>
        <a:bodyPr/>
        <a:lstStyle/>
        <a:p>
          <a:endParaRPr lang="ru-RU"/>
        </a:p>
      </dgm:t>
    </dgm:pt>
    <dgm:pt modelId="{50D6470F-914C-417D-8999-8BFB273BEE3D}" type="parTrans" cxnId="{ECA1327B-7469-4758-8C5E-810403431CE8}">
      <dgm:prSet/>
      <dgm:spPr/>
      <dgm:t>
        <a:bodyPr/>
        <a:lstStyle/>
        <a:p>
          <a:endParaRPr lang="ru-RU"/>
        </a:p>
      </dgm:t>
    </dgm:pt>
    <dgm:pt modelId="{F9594200-0604-4093-BA9C-8495DA6E329F}" type="pres">
      <dgm:prSet presAssocID="{F5C54964-7951-41E2-BF22-80C005D9EB41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39C9E19-FD99-4789-BDB5-F73C1B267BED}" type="pres">
      <dgm:prSet presAssocID="{F5C54964-7951-41E2-BF22-80C005D9EB41}" presName="dummyMaxCanvas" presStyleCnt="0">
        <dgm:presLayoutVars/>
      </dgm:prSet>
      <dgm:spPr/>
    </dgm:pt>
    <dgm:pt modelId="{2B674885-1C9D-40FA-9B34-24506201926B}" type="pres">
      <dgm:prSet presAssocID="{F5C54964-7951-41E2-BF22-80C005D9EB41}" presName="ThreeNodes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5AC680-93E0-4DD8-9934-46E902DEB19F}" type="pres">
      <dgm:prSet presAssocID="{F5C54964-7951-41E2-BF22-80C005D9EB41}" presName="ThreeNodes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91499E-2FD0-437D-B6A3-A036FCA99B66}" type="pres">
      <dgm:prSet presAssocID="{F5C54964-7951-41E2-BF22-80C005D9EB41}" presName="ThreeNodes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67F549-9DB9-46B8-BDCA-C135F39A8D75}" type="pres">
      <dgm:prSet presAssocID="{F5C54964-7951-41E2-BF22-80C005D9EB41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5D82B3-9A6D-4CD6-8F8D-4B8D06EF1803}" type="pres">
      <dgm:prSet presAssocID="{F5C54964-7951-41E2-BF22-80C005D9EB41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F50D8E2-3C78-4C13-94FF-5436BE3479BD}" type="pres">
      <dgm:prSet presAssocID="{F5C54964-7951-41E2-BF22-80C005D9EB41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83712E-E058-4498-836C-75DE6A42E2D9}" type="pres">
      <dgm:prSet presAssocID="{F5C54964-7951-41E2-BF22-80C005D9EB41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1905DE-5962-448A-AEFB-32D49095B832}" type="pres">
      <dgm:prSet presAssocID="{F5C54964-7951-41E2-BF22-80C005D9EB41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B9AB7B5-A7D7-4938-A4A2-6180891FA4CB}" type="presOf" srcId="{5BBD20FC-F8A0-44EA-8BE6-8F3A1BE3DACF}" destId="{2B674885-1C9D-40FA-9B34-24506201926B}" srcOrd="0" destOrd="0" presId="urn:microsoft.com/office/officeart/2005/8/layout/vProcess5"/>
    <dgm:cxn modelId="{A50CD61C-32AD-4264-BA3F-ABEBD344C263}" type="presOf" srcId="{F5C54964-7951-41E2-BF22-80C005D9EB41}" destId="{F9594200-0604-4093-BA9C-8495DA6E329F}" srcOrd="0" destOrd="0" presId="urn:microsoft.com/office/officeart/2005/8/layout/vProcess5"/>
    <dgm:cxn modelId="{03468A71-4165-44AA-9C25-1A01E5BDAA44}" type="presOf" srcId="{5BBD20FC-F8A0-44EA-8BE6-8F3A1BE3DACF}" destId="{7F50D8E2-3C78-4C13-94FF-5436BE3479BD}" srcOrd="1" destOrd="0" presId="urn:microsoft.com/office/officeart/2005/8/layout/vProcess5"/>
    <dgm:cxn modelId="{1C839C40-E158-4F7A-A8F8-672A863B44F2}" type="presOf" srcId="{ED14E742-90F4-400C-89A2-7AEC47C72282}" destId="{4D67F549-9DB9-46B8-BDCA-C135F39A8D75}" srcOrd="0" destOrd="0" presId="urn:microsoft.com/office/officeart/2005/8/layout/vProcess5"/>
    <dgm:cxn modelId="{15D9ABAE-269B-4A0E-B30C-504051F5A408}" type="presOf" srcId="{502ACC1F-7027-4CED-AEFB-D78DF1E40B5D}" destId="{A291499E-2FD0-437D-B6A3-A036FCA99B66}" srcOrd="0" destOrd="0" presId="urn:microsoft.com/office/officeart/2005/8/layout/vProcess5"/>
    <dgm:cxn modelId="{2E86A335-750E-452C-BFD2-63320C86FD27}" srcId="{F5C54964-7951-41E2-BF22-80C005D9EB41}" destId="{67059FF2-469D-401C-8B5F-5F5CC62A4CE4}" srcOrd="1" destOrd="0" parTransId="{77B4A046-760E-4AEF-B0FA-6602ED66F397}" sibTransId="{574CE652-89A6-413E-8E64-A71A3AB0DD92}"/>
    <dgm:cxn modelId="{ECA1327B-7469-4758-8C5E-810403431CE8}" srcId="{F5C54964-7951-41E2-BF22-80C005D9EB41}" destId="{502ACC1F-7027-4CED-AEFB-D78DF1E40B5D}" srcOrd="2" destOrd="0" parTransId="{50D6470F-914C-417D-8999-8BFB273BEE3D}" sibTransId="{A55CE616-A7C3-4B60-AD96-E925867CB2C5}"/>
    <dgm:cxn modelId="{1993F0CD-87BA-4678-8216-7F3B37088F53}" type="presOf" srcId="{67059FF2-469D-401C-8B5F-5F5CC62A4CE4}" destId="{A65AC680-93E0-4DD8-9934-46E902DEB19F}" srcOrd="0" destOrd="0" presId="urn:microsoft.com/office/officeart/2005/8/layout/vProcess5"/>
    <dgm:cxn modelId="{3A3576B5-01B8-4CEB-AAB7-F05B27855ED5}" type="presOf" srcId="{574CE652-89A6-413E-8E64-A71A3AB0DD92}" destId="{FC5D82B3-9A6D-4CD6-8F8D-4B8D06EF1803}" srcOrd="0" destOrd="0" presId="urn:microsoft.com/office/officeart/2005/8/layout/vProcess5"/>
    <dgm:cxn modelId="{02A9F802-27A4-442E-867C-B6D9FE68A44F}" srcId="{F5C54964-7951-41E2-BF22-80C005D9EB41}" destId="{5BBD20FC-F8A0-44EA-8BE6-8F3A1BE3DACF}" srcOrd="0" destOrd="0" parTransId="{AE8ABEA8-A72B-4839-9CBB-E87500464C63}" sibTransId="{ED14E742-90F4-400C-89A2-7AEC47C72282}"/>
    <dgm:cxn modelId="{01184BE5-9C41-432E-8AFB-F9C8CBF1D4FF}" type="presOf" srcId="{67059FF2-469D-401C-8B5F-5F5CC62A4CE4}" destId="{4383712E-E058-4498-836C-75DE6A42E2D9}" srcOrd="1" destOrd="0" presId="urn:microsoft.com/office/officeart/2005/8/layout/vProcess5"/>
    <dgm:cxn modelId="{62130298-725E-4AB7-95F3-4F85855B7EF6}" type="presOf" srcId="{502ACC1F-7027-4CED-AEFB-D78DF1E40B5D}" destId="{4D1905DE-5962-448A-AEFB-32D49095B832}" srcOrd="1" destOrd="0" presId="urn:microsoft.com/office/officeart/2005/8/layout/vProcess5"/>
    <dgm:cxn modelId="{D314A074-8180-4043-AD48-A02328618486}" type="presParOf" srcId="{F9594200-0604-4093-BA9C-8495DA6E329F}" destId="{D39C9E19-FD99-4789-BDB5-F73C1B267BED}" srcOrd="0" destOrd="0" presId="urn:microsoft.com/office/officeart/2005/8/layout/vProcess5"/>
    <dgm:cxn modelId="{4A68C043-1BDB-413B-AFA5-A9276FAE3452}" type="presParOf" srcId="{F9594200-0604-4093-BA9C-8495DA6E329F}" destId="{2B674885-1C9D-40FA-9B34-24506201926B}" srcOrd="1" destOrd="0" presId="urn:microsoft.com/office/officeart/2005/8/layout/vProcess5"/>
    <dgm:cxn modelId="{5AF5A1CF-FF55-4E5B-A9DB-C73EC882EE32}" type="presParOf" srcId="{F9594200-0604-4093-BA9C-8495DA6E329F}" destId="{A65AC680-93E0-4DD8-9934-46E902DEB19F}" srcOrd="2" destOrd="0" presId="urn:microsoft.com/office/officeart/2005/8/layout/vProcess5"/>
    <dgm:cxn modelId="{F0160FCC-16F0-46DA-A55B-2A2F8A93F456}" type="presParOf" srcId="{F9594200-0604-4093-BA9C-8495DA6E329F}" destId="{A291499E-2FD0-437D-B6A3-A036FCA99B66}" srcOrd="3" destOrd="0" presId="urn:microsoft.com/office/officeart/2005/8/layout/vProcess5"/>
    <dgm:cxn modelId="{FEBC72FF-0DC3-4FAE-ACCA-918F49EF9F87}" type="presParOf" srcId="{F9594200-0604-4093-BA9C-8495DA6E329F}" destId="{4D67F549-9DB9-46B8-BDCA-C135F39A8D75}" srcOrd="4" destOrd="0" presId="urn:microsoft.com/office/officeart/2005/8/layout/vProcess5"/>
    <dgm:cxn modelId="{20E07B22-E260-4109-A4D9-AEAACEBD0E00}" type="presParOf" srcId="{F9594200-0604-4093-BA9C-8495DA6E329F}" destId="{FC5D82B3-9A6D-4CD6-8F8D-4B8D06EF1803}" srcOrd="5" destOrd="0" presId="urn:microsoft.com/office/officeart/2005/8/layout/vProcess5"/>
    <dgm:cxn modelId="{7AC4A95B-7441-4C45-931F-0DE553AE9A6E}" type="presParOf" srcId="{F9594200-0604-4093-BA9C-8495DA6E329F}" destId="{7F50D8E2-3C78-4C13-94FF-5436BE3479BD}" srcOrd="6" destOrd="0" presId="urn:microsoft.com/office/officeart/2005/8/layout/vProcess5"/>
    <dgm:cxn modelId="{664A4A81-A8DC-4E2E-9844-11E7ED1EDB65}" type="presParOf" srcId="{F9594200-0604-4093-BA9C-8495DA6E329F}" destId="{4383712E-E058-4498-836C-75DE6A42E2D9}" srcOrd="7" destOrd="0" presId="urn:microsoft.com/office/officeart/2005/8/layout/vProcess5"/>
    <dgm:cxn modelId="{2BA2EE4B-A261-448A-AD37-9FCD42DD90DF}" type="presParOf" srcId="{F9594200-0604-4093-BA9C-8495DA6E329F}" destId="{4D1905DE-5962-448A-AEFB-32D49095B832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71272A4-8F20-442C-953F-6B5AE4F4A6B7}" type="doc">
      <dgm:prSet loTypeId="urn:microsoft.com/office/officeart/2005/8/layout/vList5" loCatId="list" qsTypeId="urn:microsoft.com/office/officeart/2005/8/quickstyle/simple1#3" qsCatId="simple" csTypeId="urn:microsoft.com/office/officeart/2005/8/colors/accent1_2#3" csCatId="accent1" phldr="1"/>
      <dgm:spPr/>
      <dgm:t>
        <a:bodyPr/>
        <a:lstStyle/>
        <a:p>
          <a:endParaRPr lang="ru-RU"/>
        </a:p>
      </dgm:t>
    </dgm:pt>
    <dgm:pt modelId="{DB7CEF31-2103-4EF8-BAD0-BB5A31774D0B}">
      <dgm:prSet phldrT="[Текст]" custT="1"/>
      <dgm:spPr/>
      <dgm:t>
        <a:bodyPr/>
        <a:lstStyle/>
        <a:p>
          <a:r>
            <a:rPr lang="ru-RU" sz="2400" b="1" dirty="0" smtClean="0"/>
            <a:t>Микроэкономика</a:t>
          </a:r>
          <a:endParaRPr lang="ru-RU" sz="2400" b="1" dirty="0"/>
        </a:p>
      </dgm:t>
    </dgm:pt>
    <dgm:pt modelId="{A02CBE16-C7CF-4CDD-BF2B-902D8C3268C8}" type="parTrans" cxnId="{E3A5808A-F5C5-4468-9D24-27146164B6E5}">
      <dgm:prSet/>
      <dgm:spPr/>
      <dgm:t>
        <a:bodyPr/>
        <a:lstStyle/>
        <a:p>
          <a:endParaRPr lang="ru-RU"/>
        </a:p>
      </dgm:t>
    </dgm:pt>
    <dgm:pt modelId="{8464678E-2678-4A98-806D-BFE400D6DED6}" type="sibTrans" cxnId="{E3A5808A-F5C5-4468-9D24-27146164B6E5}">
      <dgm:prSet/>
      <dgm:spPr/>
      <dgm:t>
        <a:bodyPr/>
        <a:lstStyle/>
        <a:p>
          <a:endParaRPr lang="ru-RU"/>
        </a:p>
      </dgm:t>
    </dgm:pt>
    <dgm:pt modelId="{EC4CDA45-B345-40CC-B722-0024293FD7D7}">
      <dgm:prSet phldrT="[Текст]" custT="1"/>
      <dgm:spPr/>
      <dgm:t>
        <a:bodyPr/>
        <a:lstStyle/>
        <a:p>
          <a:r>
            <a:rPr lang="ru-RU" sz="2400" b="1" dirty="0" err="1" smtClean="0"/>
            <a:t>Мезоэкономика</a:t>
          </a:r>
          <a:endParaRPr lang="ru-RU" sz="2400" b="1" dirty="0"/>
        </a:p>
      </dgm:t>
    </dgm:pt>
    <dgm:pt modelId="{589A302B-BC00-438F-BA97-B4F9B6180D0A}" type="parTrans" cxnId="{95A13AD3-58F6-411C-95DA-C5E4F8661719}">
      <dgm:prSet/>
      <dgm:spPr/>
      <dgm:t>
        <a:bodyPr/>
        <a:lstStyle/>
        <a:p>
          <a:endParaRPr lang="ru-RU"/>
        </a:p>
      </dgm:t>
    </dgm:pt>
    <dgm:pt modelId="{B663B938-4700-46BE-A061-CA264ABB5B2B}" type="sibTrans" cxnId="{95A13AD3-58F6-411C-95DA-C5E4F8661719}">
      <dgm:prSet/>
      <dgm:spPr/>
      <dgm:t>
        <a:bodyPr/>
        <a:lstStyle/>
        <a:p>
          <a:endParaRPr lang="ru-RU"/>
        </a:p>
      </dgm:t>
    </dgm:pt>
    <dgm:pt modelId="{0C6B636E-CAA5-4D27-BF40-9A881A18DADD}">
      <dgm:prSet phldrT="[Текст]" custT="1"/>
      <dgm:spPr/>
      <dgm:t>
        <a:bodyPr/>
        <a:lstStyle/>
        <a:p>
          <a:pPr algn="l">
            <a:spcAft>
              <a:spcPts val="0"/>
            </a:spcAft>
          </a:pPr>
          <a:r>
            <a:rPr lang="ru-RU" sz="1600" b="1" dirty="0" smtClean="0">
              <a:latin typeface="+mn-lt"/>
            </a:rPr>
            <a:t>исследует важнейшие формы международных экономических отношений (непосредственно международное производство, миграция рабочей силы, валютные системы и др.)</a:t>
          </a:r>
          <a:endParaRPr lang="ru-RU" sz="1600" b="1" dirty="0">
            <a:latin typeface="+mn-lt"/>
            <a:ea typeface="Verdana" pitchFamily="34" charset="0"/>
            <a:cs typeface="Verdana" pitchFamily="34" charset="0"/>
          </a:endParaRPr>
        </a:p>
      </dgm:t>
    </dgm:pt>
    <dgm:pt modelId="{64960B4D-CEC0-485D-A990-755C77E9D7D0}" type="parTrans" cxnId="{9F9F7504-BEB6-47B8-82A1-ECD52E84BA5C}">
      <dgm:prSet/>
      <dgm:spPr/>
      <dgm:t>
        <a:bodyPr/>
        <a:lstStyle/>
        <a:p>
          <a:endParaRPr lang="ru-RU"/>
        </a:p>
      </dgm:t>
    </dgm:pt>
    <dgm:pt modelId="{49DB723B-7DCF-4E00-B26E-C3D0AAA476FA}" type="sibTrans" cxnId="{9F9F7504-BEB6-47B8-82A1-ECD52E84BA5C}">
      <dgm:prSet/>
      <dgm:spPr/>
      <dgm:t>
        <a:bodyPr/>
        <a:lstStyle/>
        <a:p>
          <a:endParaRPr lang="ru-RU"/>
        </a:p>
      </dgm:t>
    </dgm:pt>
    <dgm:pt modelId="{C9ED02E2-726E-43BF-A2B9-04EFD79E0148}">
      <dgm:prSet phldrT="[Текст]" custT="1"/>
      <dgm:spPr/>
      <dgm:t>
        <a:bodyPr/>
        <a:lstStyle/>
        <a:p>
          <a:r>
            <a:rPr lang="ru-RU" sz="2400" b="1" dirty="0" smtClean="0"/>
            <a:t>Макроэкономика</a:t>
          </a:r>
          <a:endParaRPr lang="ru-RU" sz="2400" b="1" dirty="0"/>
        </a:p>
      </dgm:t>
    </dgm:pt>
    <dgm:pt modelId="{E7CCD6A1-3EAF-43B3-98F3-8F7A8F26A5E0}" type="sibTrans" cxnId="{0C380FF8-DFD3-4636-BFB0-FDE2AA0C489C}">
      <dgm:prSet/>
      <dgm:spPr/>
      <dgm:t>
        <a:bodyPr/>
        <a:lstStyle/>
        <a:p>
          <a:endParaRPr lang="ru-RU"/>
        </a:p>
      </dgm:t>
    </dgm:pt>
    <dgm:pt modelId="{6A02A9F9-DD32-4E41-9900-6D31759A8126}" type="parTrans" cxnId="{0C380FF8-DFD3-4636-BFB0-FDE2AA0C489C}">
      <dgm:prSet/>
      <dgm:spPr/>
      <dgm:t>
        <a:bodyPr/>
        <a:lstStyle/>
        <a:p>
          <a:endParaRPr lang="ru-RU"/>
        </a:p>
      </dgm:t>
    </dgm:pt>
    <dgm:pt modelId="{5040FBCB-A266-4E4A-8BD0-4A4F9FCCE674}">
      <dgm:prSet custT="1"/>
      <dgm:spPr/>
      <dgm:t>
        <a:bodyPr/>
        <a:lstStyle/>
        <a:p>
          <a:pPr algn="l"/>
          <a:r>
            <a:rPr lang="ru-RU" sz="1600" b="1" dirty="0" smtClean="0">
              <a:effectLst/>
              <a:latin typeface="+mn-lt"/>
              <a:ea typeface="Calibri" panose="020F0502020204030204" pitchFamily="34" charset="0"/>
            </a:rPr>
            <a:t>имеет дело с законами функционирования отдельных субъектов в рыночной экономике, изучает цены и объемы производства продукции на отдельных рынках</a:t>
          </a:r>
          <a:endParaRPr lang="ru-RU" sz="1600" b="1" dirty="0">
            <a:latin typeface="+mn-lt"/>
          </a:endParaRPr>
        </a:p>
      </dgm:t>
    </dgm:pt>
    <dgm:pt modelId="{302AEF58-7DE9-4744-B5A6-80AF018F1EE5}" type="parTrans" cxnId="{F8E97808-FD64-4989-AD5B-6F60A211D7C0}">
      <dgm:prSet/>
      <dgm:spPr/>
      <dgm:t>
        <a:bodyPr/>
        <a:lstStyle/>
        <a:p>
          <a:endParaRPr lang="ru-RU"/>
        </a:p>
      </dgm:t>
    </dgm:pt>
    <dgm:pt modelId="{E34289A6-D231-4868-B1F7-683798523E04}" type="sibTrans" cxnId="{F8E97808-FD64-4989-AD5B-6F60A211D7C0}">
      <dgm:prSet/>
      <dgm:spPr/>
      <dgm:t>
        <a:bodyPr/>
        <a:lstStyle/>
        <a:p>
          <a:endParaRPr lang="ru-RU"/>
        </a:p>
      </dgm:t>
    </dgm:pt>
    <dgm:pt modelId="{F9D761E9-325B-4961-86A6-4F00217B50B4}">
      <dgm:prSet phldrT="[Текст]" custT="1"/>
      <dgm:spPr/>
      <dgm:t>
        <a:bodyPr/>
        <a:lstStyle/>
        <a:p>
          <a:r>
            <a:rPr lang="ru-RU" sz="2400" b="1" dirty="0" err="1" smtClean="0"/>
            <a:t>Мегаэкономика</a:t>
          </a:r>
          <a:endParaRPr lang="ru-RU" sz="2400" b="1" dirty="0"/>
        </a:p>
      </dgm:t>
    </dgm:pt>
    <dgm:pt modelId="{35BAC7FD-5920-4AED-9B31-7C340D7DE7F2}" type="parTrans" cxnId="{2906BDDC-295D-49EF-AA63-ED240E7B3856}">
      <dgm:prSet/>
      <dgm:spPr/>
      <dgm:t>
        <a:bodyPr/>
        <a:lstStyle/>
        <a:p>
          <a:endParaRPr lang="ru-RU"/>
        </a:p>
      </dgm:t>
    </dgm:pt>
    <dgm:pt modelId="{EA46070B-1873-4455-9466-B8A286D54D18}" type="sibTrans" cxnId="{2906BDDC-295D-49EF-AA63-ED240E7B3856}">
      <dgm:prSet/>
      <dgm:spPr/>
      <dgm:t>
        <a:bodyPr/>
        <a:lstStyle/>
        <a:p>
          <a:endParaRPr lang="ru-RU"/>
        </a:p>
      </dgm:t>
    </dgm:pt>
    <dgm:pt modelId="{E2B377C3-7FEE-42C9-A7BE-E3037BF8ECBE}">
      <dgm:prSet phldrT="[Текст]" custT="1"/>
      <dgm:spPr/>
      <dgm:t>
        <a:bodyPr/>
        <a:lstStyle/>
        <a:p>
          <a:pPr algn="l">
            <a:spcAft>
              <a:spcPts val="0"/>
            </a:spcAft>
          </a:pPr>
          <a:endParaRPr lang="ru-RU" sz="2000" b="1" dirty="0">
            <a:latin typeface="Constantia" panose="02030602050306030303" pitchFamily="18" charset="0"/>
            <a:ea typeface="Verdana" pitchFamily="34" charset="0"/>
            <a:cs typeface="Verdana" pitchFamily="34" charset="0"/>
          </a:endParaRPr>
        </a:p>
      </dgm:t>
    </dgm:pt>
    <dgm:pt modelId="{311B45F6-8B22-4267-B119-40F52BF79FA0}" type="sibTrans" cxnId="{D7245943-FFCE-4425-A280-E33D5D2D343D}">
      <dgm:prSet/>
      <dgm:spPr/>
      <dgm:t>
        <a:bodyPr/>
        <a:lstStyle/>
        <a:p>
          <a:endParaRPr lang="ru-RU"/>
        </a:p>
      </dgm:t>
    </dgm:pt>
    <dgm:pt modelId="{065DDBF1-821E-43CD-9575-564E937E8B3F}" type="parTrans" cxnId="{D7245943-FFCE-4425-A280-E33D5D2D343D}">
      <dgm:prSet/>
      <dgm:spPr/>
      <dgm:t>
        <a:bodyPr/>
        <a:lstStyle/>
        <a:p>
          <a:endParaRPr lang="ru-RU"/>
        </a:p>
      </dgm:t>
    </dgm:pt>
    <dgm:pt modelId="{24CB1F4B-A2ED-4737-863F-B72F9813E06A}">
      <dgm:prSet custT="1"/>
      <dgm:spPr/>
      <dgm:t>
        <a:bodyPr/>
        <a:lstStyle/>
        <a:p>
          <a:endParaRPr lang="ru-RU" sz="2000" b="1" dirty="0">
            <a:latin typeface="Constantia" panose="02030602050306030303" pitchFamily="18" charset="0"/>
            <a:ea typeface="Verdana" pitchFamily="34" charset="0"/>
            <a:cs typeface="Verdana" pitchFamily="34" charset="0"/>
          </a:endParaRPr>
        </a:p>
      </dgm:t>
    </dgm:pt>
    <dgm:pt modelId="{3D4C0179-AE49-41B1-9EE1-A1351D150071}" type="parTrans" cxnId="{5CE20D53-D911-48A1-B15E-731E2896B291}">
      <dgm:prSet/>
      <dgm:spPr/>
      <dgm:t>
        <a:bodyPr/>
        <a:lstStyle/>
        <a:p>
          <a:endParaRPr lang="ru-RU"/>
        </a:p>
      </dgm:t>
    </dgm:pt>
    <dgm:pt modelId="{715A800A-C3A4-451A-872E-D0F8B8C97E3C}" type="sibTrans" cxnId="{5CE20D53-D911-48A1-B15E-731E2896B291}">
      <dgm:prSet/>
      <dgm:spPr/>
      <dgm:t>
        <a:bodyPr/>
        <a:lstStyle/>
        <a:p>
          <a:endParaRPr lang="ru-RU"/>
        </a:p>
      </dgm:t>
    </dgm:pt>
    <dgm:pt modelId="{F44E8637-8360-484B-962F-C5A2D2C3F85E}">
      <dgm:prSet phldrT="[Текст]" custT="1"/>
      <dgm:spPr/>
      <dgm:t>
        <a:bodyPr/>
        <a:lstStyle/>
        <a:p>
          <a:pPr algn="l">
            <a:spcAft>
              <a:spcPts val="0"/>
            </a:spcAft>
          </a:pPr>
          <a:r>
            <a:rPr lang="ru-RU" sz="1600" b="1" dirty="0" smtClean="0">
              <a:latin typeface="+mn-lt"/>
            </a:rPr>
            <a:t>исследует систему хозяйствования в национальной экономике в целом (на уровне государства), рассматривает  агрегированные показатели дохода, занятости, динамики цен, определяет направления экономической политики государства</a:t>
          </a:r>
          <a:endParaRPr lang="ru-RU" sz="2000" b="1" dirty="0">
            <a:latin typeface="Constantia" panose="02030602050306030303" pitchFamily="18" charset="0"/>
            <a:ea typeface="Verdana" pitchFamily="34" charset="0"/>
            <a:cs typeface="Verdana" pitchFamily="34" charset="0"/>
          </a:endParaRPr>
        </a:p>
      </dgm:t>
    </dgm:pt>
    <dgm:pt modelId="{CE919458-47FD-4FE4-AE04-6D51C7C6066C}" type="parTrans" cxnId="{5E3782BF-1F05-4742-B6E7-15D601271160}">
      <dgm:prSet/>
      <dgm:spPr/>
      <dgm:t>
        <a:bodyPr/>
        <a:lstStyle/>
        <a:p>
          <a:endParaRPr lang="ru-RU"/>
        </a:p>
      </dgm:t>
    </dgm:pt>
    <dgm:pt modelId="{6D380795-9A5E-4F20-B17E-5241D879BB4F}" type="sibTrans" cxnId="{5E3782BF-1F05-4742-B6E7-15D601271160}">
      <dgm:prSet/>
      <dgm:spPr/>
      <dgm:t>
        <a:bodyPr/>
        <a:lstStyle/>
        <a:p>
          <a:endParaRPr lang="ru-RU"/>
        </a:p>
      </dgm:t>
    </dgm:pt>
    <dgm:pt modelId="{C6E441D3-B4F3-40AA-9B93-433C3A9AA3D6}" type="pres">
      <dgm:prSet presAssocID="{E71272A4-8F20-442C-953F-6B5AE4F4A6B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5F2D764-FC28-45FD-8FE9-34A00C5924F6}" type="pres">
      <dgm:prSet presAssocID="{DB7CEF31-2103-4EF8-BAD0-BB5A31774D0B}" presName="linNode" presStyleCnt="0"/>
      <dgm:spPr/>
    </dgm:pt>
    <dgm:pt modelId="{1C01E749-5574-4808-A9FC-29CC8BAE872A}" type="pres">
      <dgm:prSet presAssocID="{DB7CEF31-2103-4EF8-BAD0-BB5A31774D0B}" presName="parentText" presStyleLbl="node1" presStyleIdx="0" presStyleCnt="4" custLinFactNeighborX="33" custLinFactNeighborY="204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BDA8E9-7831-4C66-BBD2-836D7154CA69}" type="pres">
      <dgm:prSet presAssocID="{DB7CEF31-2103-4EF8-BAD0-BB5A31774D0B}" presName="descendantText" presStyleLbl="alignAccFollowNode1" presStyleIdx="0" presStyleCnt="3" custScaleX="95472" custScaleY="111381" custLinFactNeighborX="4673" custLinFactNeighborY="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6A4C19-09B9-4C04-BC58-E93611EB80E7}" type="pres">
      <dgm:prSet presAssocID="{8464678E-2678-4A98-806D-BFE400D6DED6}" presName="sp" presStyleCnt="0"/>
      <dgm:spPr/>
    </dgm:pt>
    <dgm:pt modelId="{6F76A3E3-98F1-4F03-9847-EB42027CEBD6}" type="pres">
      <dgm:prSet presAssocID="{C9ED02E2-726E-43BF-A2B9-04EFD79E0148}" presName="linNode" presStyleCnt="0"/>
      <dgm:spPr/>
    </dgm:pt>
    <dgm:pt modelId="{D7950679-C8D6-4096-85D2-23846384D591}" type="pres">
      <dgm:prSet presAssocID="{C9ED02E2-726E-43BF-A2B9-04EFD79E0148}" presName="parentText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207853-9036-4742-8368-5A221D0E974B}" type="pres">
      <dgm:prSet presAssocID="{C9ED02E2-726E-43BF-A2B9-04EFD79E0148}" presName="descendantText" presStyleLbl="alignAccFollowNode1" presStyleIdx="1" presStyleCnt="3" custScaleX="99416" custScaleY="137813" custLinFactNeighborX="455" custLinFactNeighborY="169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EC9575-157D-4279-B898-45AE803A5079}" type="pres">
      <dgm:prSet presAssocID="{E7CCD6A1-3EAF-43B3-98F3-8F7A8F26A5E0}" presName="sp" presStyleCnt="0"/>
      <dgm:spPr/>
    </dgm:pt>
    <dgm:pt modelId="{D346ED43-6DC4-4382-9DBF-F73ADDF30045}" type="pres">
      <dgm:prSet presAssocID="{EC4CDA45-B345-40CC-B722-0024293FD7D7}" presName="linNode" presStyleCnt="0"/>
      <dgm:spPr/>
    </dgm:pt>
    <dgm:pt modelId="{B81BA971-9CAF-459D-983F-C87EF76537AD}" type="pres">
      <dgm:prSet presAssocID="{EC4CDA45-B345-40CC-B722-0024293FD7D7}" presName="parentText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A945C3-C271-459F-8F42-61F70B74F948}" type="pres">
      <dgm:prSet presAssocID="{B663B938-4700-46BE-A061-CA264ABB5B2B}" presName="sp" presStyleCnt="0"/>
      <dgm:spPr/>
    </dgm:pt>
    <dgm:pt modelId="{8AC1BEB2-6B13-4BAC-B19F-EA5B69D7F205}" type="pres">
      <dgm:prSet presAssocID="{F9D761E9-325B-4961-86A6-4F00217B50B4}" presName="linNode" presStyleCnt="0"/>
      <dgm:spPr/>
    </dgm:pt>
    <dgm:pt modelId="{D1425701-62EC-4A85-A8FE-7626339FCAAD}" type="pres">
      <dgm:prSet presAssocID="{F9D761E9-325B-4961-86A6-4F00217B50B4}" presName="parentText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FCBE7C-E2D3-4BCB-A946-87A6ADF82C52}" type="pres">
      <dgm:prSet presAssocID="{F9D761E9-325B-4961-86A6-4F00217B50B4}" presName="descendantText" presStyleLbl="alignAccFollowNode1" presStyleIdx="2" presStyleCnt="3" custScaleY="117256" custLinFactNeighborX="1299" custLinFactNeighborY="103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E3782BF-1F05-4742-B6E7-15D601271160}" srcId="{C9ED02E2-726E-43BF-A2B9-04EFD79E0148}" destId="{F44E8637-8360-484B-962F-C5A2D2C3F85E}" srcOrd="1" destOrd="0" parTransId="{CE919458-47FD-4FE4-AE04-6D51C7C6066C}" sibTransId="{6D380795-9A5E-4F20-B17E-5241D879BB4F}"/>
    <dgm:cxn modelId="{0EF2E170-7625-4AC2-A0A2-F4EA2885D448}" type="presOf" srcId="{5040FBCB-A266-4E4A-8BD0-4A4F9FCCE674}" destId="{88BDA8E9-7831-4C66-BBD2-836D7154CA69}" srcOrd="0" destOrd="0" presId="urn:microsoft.com/office/officeart/2005/8/layout/vList5"/>
    <dgm:cxn modelId="{0C380FF8-DFD3-4636-BFB0-FDE2AA0C489C}" srcId="{E71272A4-8F20-442C-953F-6B5AE4F4A6B7}" destId="{C9ED02E2-726E-43BF-A2B9-04EFD79E0148}" srcOrd="1" destOrd="0" parTransId="{6A02A9F9-DD32-4E41-9900-6D31759A8126}" sibTransId="{E7CCD6A1-3EAF-43B3-98F3-8F7A8F26A5E0}"/>
    <dgm:cxn modelId="{09E143FF-54B6-4A24-9FAE-8114AF9230BF}" type="presOf" srcId="{E2B377C3-7FEE-42C9-A7BE-E3037BF8ECBE}" destId="{5E207853-9036-4742-8368-5A221D0E974B}" srcOrd="0" destOrd="0" presId="urn:microsoft.com/office/officeart/2005/8/layout/vList5"/>
    <dgm:cxn modelId="{1B9D5513-B63B-4EF5-9F26-00F7A6987BF7}" type="presOf" srcId="{C9ED02E2-726E-43BF-A2B9-04EFD79E0148}" destId="{D7950679-C8D6-4096-85D2-23846384D591}" srcOrd="0" destOrd="0" presId="urn:microsoft.com/office/officeart/2005/8/layout/vList5"/>
    <dgm:cxn modelId="{81F088DA-2799-4862-997D-56B153F32558}" type="presOf" srcId="{DB7CEF31-2103-4EF8-BAD0-BB5A31774D0B}" destId="{1C01E749-5574-4808-A9FC-29CC8BAE872A}" srcOrd="0" destOrd="0" presId="urn:microsoft.com/office/officeart/2005/8/layout/vList5"/>
    <dgm:cxn modelId="{CF840518-6FDD-4F0B-A375-0650A91F9234}" type="presOf" srcId="{EC4CDA45-B345-40CC-B722-0024293FD7D7}" destId="{B81BA971-9CAF-459D-983F-C87EF76537AD}" srcOrd="0" destOrd="0" presId="urn:microsoft.com/office/officeart/2005/8/layout/vList5"/>
    <dgm:cxn modelId="{F8E97808-FD64-4989-AD5B-6F60A211D7C0}" srcId="{DB7CEF31-2103-4EF8-BAD0-BB5A31774D0B}" destId="{5040FBCB-A266-4E4A-8BD0-4A4F9FCCE674}" srcOrd="0" destOrd="0" parTransId="{302AEF58-7DE9-4744-B5A6-80AF018F1EE5}" sibTransId="{E34289A6-D231-4868-B1F7-683798523E04}"/>
    <dgm:cxn modelId="{5CE20D53-D911-48A1-B15E-731E2896B291}" srcId="{C9ED02E2-726E-43BF-A2B9-04EFD79E0148}" destId="{24CB1F4B-A2ED-4737-863F-B72F9813E06A}" srcOrd="2" destOrd="0" parTransId="{3D4C0179-AE49-41B1-9EE1-A1351D150071}" sibTransId="{715A800A-C3A4-451A-872E-D0F8B8C97E3C}"/>
    <dgm:cxn modelId="{2906BDDC-295D-49EF-AA63-ED240E7B3856}" srcId="{E71272A4-8F20-442C-953F-6B5AE4F4A6B7}" destId="{F9D761E9-325B-4961-86A6-4F00217B50B4}" srcOrd="3" destOrd="0" parTransId="{35BAC7FD-5920-4AED-9B31-7C340D7DE7F2}" sibTransId="{EA46070B-1873-4455-9466-B8A286D54D18}"/>
    <dgm:cxn modelId="{EF9221F5-6A22-4588-AC2A-FF3F8477639D}" type="presOf" srcId="{E71272A4-8F20-442C-953F-6B5AE4F4A6B7}" destId="{C6E441D3-B4F3-40AA-9B93-433C3A9AA3D6}" srcOrd="0" destOrd="0" presId="urn:microsoft.com/office/officeart/2005/8/layout/vList5"/>
    <dgm:cxn modelId="{E3A5808A-F5C5-4468-9D24-27146164B6E5}" srcId="{E71272A4-8F20-442C-953F-6B5AE4F4A6B7}" destId="{DB7CEF31-2103-4EF8-BAD0-BB5A31774D0B}" srcOrd="0" destOrd="0" parTransId="{A02CBE16-C7CF-4CDD-BF2B-902D8C3268C8}" sibTransId="{8464678E-2678-4A98-806D-BFE400D6DED6}"/>
    <dgm:cxn modelId="{95A13AD3-58F6-411C-95DA-C5E4F8661719}" srcId="{E71272A4-8F20-442C-953F-6B5AE4F4A6B7}" destId="{EC4CDA45-B345-40CC-B722-0024293FD7D7}" srcOrd="2" destOrd="0" parTransId="{589A302B-BC00-438F-BA97-B4F9B6180D0A}" sibTransId="{B663B938-4700-46BE-A061-CA264ABB5B2B}"/>
    <dgm:cxn modelId="{2BE1404B-CB8D-4751-8787-E08C9645570D}" type="presOf" srcId="{F9D761E9-325B-4961-86A6-4F00217B50B4}" destId="{D1425701-62EC-4A85-A8FE-7626339FCAAD}" srcOrd="0" destOrd="0" presId="urn:microsoft.com/office/officeart/2005/8/layout/vList5"/>
    <dgm:cxn modelId="{80A5D3D7-3720-4C4F-81DD-C6C0699640CB}" type="presOf" srcId="{0C6B636E-CAA5-4D27-BF40-9A881A18DADD}" destId="{78FCBE7C-E2D3-4BCB-A946-87A6ADF82C52}" srcOrd="0" destOrd="0" presId="urn:microsoft.com/office/officeart/2005/8/layout/vList5"/>
    <dgm:cxn modelId="{D7245943-FFCE-4425-A280-E33D5D2D343D}" srcId="{C9ED02E2-726E-43BF-A2B9-04EFD79E0148}" destId="{E2B377C3-7FEE-42C9-A7BE-E3037BF8ECBE}" srcOrd="0" destOrd="0" parTransId="{065DDBF1-821E-43CD-9575-564E937E8B3F}" sibTransId="{311B45F6-8B22-4267-B119-40F52BF79FA0}"/>
    <dgm:cxn modelId="{DA02611F-E8A5-4736-8E09-2CF5BA5BB406}" type="presOf" srcId="{F44E8637-8360-484B-962F-C5A2D2C3F85E}" destId="{5E207853-9036-4742-8368-5A221D0E974B}" srcOrd="0" destOrd="1" presId="urn:microsoft.com/office/officeart/2005/8/layout/vList5"/>
    <dgm:cxn modelId="{9F9F7504-BEB6-47B8-82A1-ECD52E84BA5C}" srcId="{F9D761E9-325B-4961-86A6-4F00217B50B4}" destId="{0C6B636E-CAA5-4D27-BF40-9A881A18DADD}" srcOrd="0" destOrd="0" parTransId="{64960B4D-CEC0-485D-A990-755C77E9D7D0}" sibTransId="{49DB723B-7DCF-4E00-B26E-C3D0AAA476FA}"/>
    <dgm:cxn modelId="{F8AD8588-1993-4AC8-A393-157199B17568}" type="presOf" srcId="{24CB1F4B-A2ED-4737-863F-B72F9813E06A}" destId="{5E207853-9036-4742-8368-5A221D0E974B}" srcOrd="0" destOrd="2" presId="urn:microsoft.com/office/officeart/2005/8/layout/vList5"/>
    <dgm:cxn modelId="{A2F806A1-862D-405B-AB32-D107D05D4A60}" type="presParOf" srcId="{C6E441D3-B4F3-40AA-9B93-433C3A9AA3D6}" destId="{D5F2D764-FC28-45FD-8FE9-34A00C5924F6}" srcOrd="0" destOrd="0" presId="urn:microsoft.com/office/officeart/2005/8/layout/vList5"/>
    <dgm:cxn modelId="{76D5BD61-7F9A-4D35-AAA3-BCAADF74B96C}" type="presParOf" srcId="{D5F2D764-FC28-45FD-8FE9-34A00C5924F6}" destId="{1C01E749-5574-4808-A9FC-29CC8BAE872A}" srcOrd="0" destOrd="0" presId="urn:microsoft.com/office/officeart/2005/8/layout/vList5"/>
    <dgm:cxn modelId="{057C1831-4110-46BA-B365-F9C67A9D3A63}" type="presParOf" srcId="{D5F2D764-FC28-45FD-8FE9-34A00C5924F6}" destId="{88BDA8E9-7831-4C66-BBD2-836D7154CA69}" srcOrd="1" destOrd="0" presId="urn:microsoft.com/office/officeart/2005/8/layout/vList5"/>
    <dgm:cxn modelId="{7E790C9E-6533-4C91-80E6-68CCC3328FBD}" type="presParOf" srcId="{C6E441D3-B4F3-40AA-9B93-433C3A9AA3D6}" destId="{406A4C19-09B9-4C04-BC58-E93611EB80E7}" srcOrd="1" destOrd="0" presId="urn:microsoft.com/office/officeart/2005/8/layout/vList5"/>
    <dgm:cxn modelId="{B441433C-4DC7-49E4-80DC-3D95F0EBD4BB}" type="presParOf" srcId="{C6E441D3-B4F3-40AA-9B93-433C3A9AA3D6}" destId="{6F76A3E3-98F1-4F03-9847-EB42027CEBD6}" srcOrd="2" destOrd="0" presId="urn:microsoft.com/office/officeart/2005/8/layout/vList5"/>
    <dgm:cxn modelId="{F4D4CE10-B4DB-424D-8C9D-82475BA74143}" type="presParOf" srcId="{6F76A3E3-98F1-4F03-9847-EB42027CEBD6}" destId="{D7950679-C8D6-4096-85D2-23846384D591}" srcOrd="0" destOrd="0" presId="urn:microsoft.com/office/officeart/2005/8/layout/vList5"/>
    <dgm:cxn modelId="{0CA63F6A-7481-46BE-B7D2-B59A8BF0FD5F}" type="presParOf" srcId="{6F76A3E3-98F1-4F03-9847-EB42027CEBD6}" destId="{5E207853-9036-4742-8368-5A221D0E974B}" srcOrd="1" destOrd="0" presId="urn:microsoft.com/office/officeart/2005/8/layout/vList5"/>
    <dgm:cxn modelId="{77D7D529-FC35-438D-8125-DBBDD7A7500C}" type="presParOf" srcId="{C6E441D3-B4F3-40AA-9B93-433C3A9AA3D6}" destId="{8DEC9575-157D-4279-B898-45AE803A5079}" srcOrd="3" destOrd="0" presId="urn:microsoft.com/office/officeart/2005/8/layout/vList5"/>
    <dgm:cxn modelId="{737689CB-6C63-41EC-8574-BE7632EB0B39}" type="presParOf" srcId="{C6E441D3-B4F3-40AA-9B93-433C3A9AA3D6}" destId="{D346ED43-6DC4-4382-9DBF-F73ADDF30045}" srcOrd="4" destOrd="0" presId="urn:microsoft.com/office/officeart/2005/8/layout/vList5"/>
    <dgm:cxn modelId="{30C4D062-4BBB-4BEE-8B84-94046E6F1E56}" type="presParOf" srcId="{D346ED43-6DC4-4382-9DBF-F73ADDF30045}" destId="{B81BA971-9CAF-459D-983F-C87EF76537AD}" srcOrd="0" destOrd="0" presId="urn:microsoft.com/office/officeart/2005/8/layout/vList5"/>
    <dgm:cxn modelId="{AB7516DB-4814-4DA5-A4D8-680D6D712B25}" type="presParOf" srcId="{C6E441D3-B4F3-40AA-9B93-433C3A9AA3D6}" destId="{53A945C3-C271-459F-8F42-61F70B74F948}" srcOrd="5" destOrd="0" presId="urn:microsoft.com/office/officeart/2005/8/layout/vList5"/>
    <dgm:cxn modelId="{4B21B870-D145-4083-9BD6-D7A80C2C49F8}" type="presParOf" srcId="{C6E441D3-B4F3-40AA-9B93-433C3A9AA3D6}" destId="{8AC1BEB2-6B13-4BAC-B19F-EA5B69D7F205}" srcOrd="6" destOrd="0" presId="urn:microsoft.com/office/officeart/2005/8/layout/vList5"/>
    <dgm:cxn modelId="{A9999B01-9682-4BDA-99D0-2A5E22DC7E16}" type="presParOf" srcId="{8AC1BEB2-6B13-4BAC-B19F-EA5B69D7F205}" destId="{D1425701-62EC-4A85-A8FE-7626339FCAAD}" srcOrd="0" destOrd="0" presId="urn:microsoft.com/office/officeart/2005/8/layout/vList5"/>
    <dgm:cxn modelId="{57343046-E489-459D-976A-43CEE92362C8}" type="presParOf" srcId="{8AC1BEB2-6B13-4BAC-B19F-EA5B69D7F205}" destId="{78FCBE7C-E2D3-4BCB-A946-87A6ADF82C52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1190A67-C397-4618-BD98-994149B998BC}" type="doc">
      <dgm:prSet loTypeId="urn:microsoft.com/office/officeart/2005/8/layout/StepDown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363A872-4711-4BD9-B5B9-CEDEC94F7318}">
      <dgm:prSet custT="1"/>
      <dgm:spPr/>
      <dgm:t>
        <a:bodyPr/>
        <a:lstStyle/>
        <a:p>
          <a:r>
            <a:rPr lang="ru-RU" sz="2400" b="1" dirty="0" smtClean="0">
              <a:latin typeface="Verdana" panose="020B0604030504040204" pitchFamily="34" charset="0"/>
              <a:ea typeface="Verdana" panose="020B0604030504040204" pitchFamily="34" charset="0"/>
            </a:rPr>
            <a:t>Ограниченность ресурсов</a:t>
          </a:r>
          <a:endParaRPr lang="ru-RU" sz="2400" b="1" dirty="0">
            <a:latin typeface="Verdana" panose="020B0604030504040204" pitchFamily="34" charset="0"/>
            <a:ea typeface="Verdana" panose="020B0604030504040204" pitchFamily="34" charset="0"/>
          </a:endParaRPr>
        </a:p>
      </dgm:t>
    </dgm:pt>
    <dgm:pt modelId="{83042FA8-5010-4B0D-A7E8-546C0D56FBB1}" type="parTrans" cxnId="{94375ADB-4C94-4879-8FF8-CB3DC768DC0C}">
      <dgm:prSet/>
      <dgm:spPr/>
      <dgm:t>
        <a:bodyPr/>
        <a:lstStyle/>
        <a:p>
          <a:endParaRPr lang="ru-RU"/>
        </a:p>
      </dgm:t>
    </dgm:pt>
    <dgm:pt modelId="{21CC9F72-089D-405E-BEEF-7B9A387E5F5A}" type="sibTrans" cxnId="{94375ADB-4C94-4879-8FF8-CB3DC768DC0C}">
      <dgm:prSet/>
      <dgm:spPr/>
      <dgm:t>
        <a:bodyPr/>
        <a:lstStyle/>
        <a:p>
          <a:endParaRPr lang="ru-RU"/>
        </a:p>
      </dgm:t>
    </dgm:pt>
    <dgm:pt modelId="{0B43C454-219A-4E42-A3EF-EEDBB4F0EE00}">
      <dgm:prSet custT="1"/>
      <dgm:spPr/>
      <dgm:t>
        <a:bodyPr/>
        <a:lstStyle/>
        <a:p>
          <a:r>
            <a:rPr lang="ru-RU" sz="2400" b="1" dirty="0" smtClean="0">
              <a:latin typeface="Verdana" panose="020B0604030504040204" pitchFamily="34" charset="0"/>
              <a:ea typeface="Verdana" panose="020B0604030504040204" pitchFamily="34" charset="0"/>
            </a:rPr>
            <a:t>Необходимость </a:t>
          </a:r>
        </a:p>
        <a:p>
          <a:r>
            <a:rPr lang="ru-RU" sz="2400" b="1" dirty="0" smtClean="0">
              <a:latin typeface="Verdana" panose="020B0604030504040204" pitchFamily="34" charset="0"/>
              <a:ea typeface="Verdana" panose="020B0604030504040204" pitchFamily="34" charset="0"/>
            </a:rPr>
            <a:t>выбора</a:t>
          </a:r>
          <a:endParaRPr lang="ru-RU" sz="2400" b="1" dirty="0">
            <a:latin typeface="Verdana" panose="020B0604030504040204" pitchFamily="34" charset="0"/>
            <a:ea typeface="Verdana" panose="020B0604030504040204" pitchFamily="34" charset="0"/>
          </a:endParaRPr>
        </a:p>
      </dgm:t>
    </dgm:pt>
    <dgm:pt modelId="{A55B8089-C201-449E-BF97-D0F363485766}" type="parTrans" cxnId="{1A12A533-48A9-4BD5-8B01-3D586BB30C91}">
      <dgm:prSet/>
      <dgm:spPr/>
      <dgm:t>
        <a:bodyPr/>
        <a:lstStyle/>
        <a:p>
          <a:endParaRPr lang="ru-RU"/>
        </a:p>
      </dgm:t>
    </dgm:pt>
    <dgm:pt modelId="{6A64A4C9-76AB-4800-B1CD-8B8157649CE5}" type="sibTrans" cxnId="{1A12A533-48A9-4BD5-8B01-3D586BB30C91}">
      <dgm:prSet/>
      <dgm:spPr/>
      <dgm:t>
        <a:bodyPr/>
        <a:lstStyle/>
        <a:p>
          <a:endParaRPr lang="ru-RU"/>
        </a:p>
      </dgm:t>
    </dgm:pt>
    <dgm:pt modelId="{5B9493E4-A4A3-4BB3-B0DE-D9E98BB8A799}">
      <dgm:prSet custT="1"/>
      <dgm:spPr/>
      <dgm:t>
        <a:bodyPr/>
        <a:lstStyle/>
        <a:p>
          <a:r>
            <a:rPr lang="ru-RU" sz="2400" b="1" dirty="0" smtClean="0">
              <a:latin typeface="Verdana" panose="020B0604030504040204" pitchFamily="34" charset="0"/>
              <a:ea typeface="Verdana" panose="020B0604030504040204" pitchFamily="34" charset="0"/>
            </a:rPr>
            <a:t>Существование</a:t>
          </a:r>
          <a:r>
            <a:rPr lang="ru-RU" sz="2400" b="1" baseline="0" dirty="0" smtClean="0">
              <a:latin typeface="Verdana" panose="020B0604030504040204" pitchFamily="34" charset="0"/>
              <a:ea typeface="Verdana" panose="020B0604030504040204" pitchFamily="34" charset="0"/>
            </a:rPr>
            <a:t> альтернативных издержек</a:t>
          </a:r>
          <a:endParaRPr lang="ru-RU" sz="2400" b="1" dirty="0">
            <a:latin typeface="Verdana" panose="020B0604030504040204" pitchFamily="34" charset="0"/>
            <a:ea typeface="Verdana" panose="020B0604030504040204" pitchFamily="34" charset="0"/>
          </a:endParaRPr>
        </a:p>
      </dgm:t>
    </dgm:pt>
    <dgm:pt modelId="{0B5D3196-8982-4B3F-A179-3B900C608278}" type="sibTrans" cxnId="{F8880227-DC77-455D-8CE2-B0F9B57690B4}">
      <dgm:prSet/>
      <dgm:spPr/>
      <dgm:t>
        <a:bodyPr/>
        <a:lstStyle/>
        <a:p>
          <a:endParaRPr lang="ru-RU"/>
        </a:p>
      </dgm:t>
    </dgm:pt>
    <dgm:pt modelId="{EBA77531-0612-4FE0-B30F-177833959E50}" type="parTrans" cxnId="{F8880227-DC77-455D-8CE2-B0F9B57690B4}">
      <dgm:prSet/>
      <dgm:spPr/>
      <dgm:t>
        <a:bodyPr/>
        <a:lstStyle/>
        <a:p>
          <a:endParaRPr lang="ru-RU"/>
        </a:p>
      </dgm:t>
    </dgm:pt>
    <dgm:pt modelId="{0F852EDA-4E85-47AA-BCEB-33CA8A31472D}" type="pres">
      <dgm:prSet presAssocID="{E1190A67-C397-4618-BD98-994149B998BC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43DCE88E-0BAA-4825-A614-50047C4B2B2B}" type="pres">
      <dgm:prSet presAssocID="{0363A872-4711-4BD9-B5B9-CEDEC94F7318}" presName="composite" presStyleCnt="0"/>
      <dgm:spPr/>
    </dgm:pt>
    <dgm:pt modelId="{4287D697-7BCF-4682-B627-8AB30E67DBB6}" type="pres">
      <dgm:prSet presAssocID="{0363A872-4711-4BD9-B5B9-CEDEC94F7318}" presName="bentUpArrow1" presStyleLbl="alignImgPlace1" presStyleIdx="0" presStyleCnt="2"/>
      <dgm:spPr/>
    </dgm:pt>
    <dgm:pt modelId="{EF8154B5-97AD-4FB3-874D-5D61ADA55EF8}" type="pres">
      <dgm:prSet presAssocID="{0363A872-4711-4BD9-B5B9-CEDEC94F7318}" presName="ParentText" presStyleLbl="node1" presStyleIdx="0" presStyleCnt="3" custScaleX="200788" custScaleY="10248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001602-8B21-4D75-BF7D-E8CC300CDE27}" type="pres">
      <dgm:prSet presAssocID="{0363A872-4711-4BD9-B5B9-CEDEC94F7318}" presName="ChildText" presStyleLbl="revTx" presStyleIdx="0" presStyleCnt="2">
        <dgm:presLayoutVars>
          <dgm:chMax val="0"/>
          <dgm:chPref val="0"/>
          <dgm:bulletEnabled val="1"/>
        </dgm:presLayoutVars>
      </dgm:prSet>
      <dgm:spPr/>
    </dgm:pt>
    <dgm:pt modelId="{73B627F5-629F-4DEF-89D5-7412781096F5}" type="pres">
      <dgm:prSet presAssocID="{21CC9F72-089D-405E-BEEF-7B9A387E5F5A}" presName="sibTrans" presStyleCnt="0"/>
      <dgm:spPr/>
    </dgm:pt>
    <dgm:pt modelId="{60EB3253-1935-4B0F-9DD1-19CA01E26504}" type="pres">
      <dgm:prSet presAssocID="{0B43C454-219A-4E42-A3EF-EEDBB4F0EE00}" presName="composite" presStyleCnt="0"/>
      <dgm:spPr/>
    </dgm:pt>
    <dgm:pt modelId="{1D9913D4-ADBA-4C4F-B1E8-421354DFF05F}" type="pres">
      <dgm:prSet presAssocID="{0B43C454-219A-4E42-A3EF-EEDBB4F0EE00}" presName="bentUpArrow1" presStyleLbl="alignImgPlace1" presStyleIdx="1" presStyleCnt="2"/>
      <dgm:spPr/>
    </dgm:pt>
    <dgm:pt modelId="{98E53C56-7324-4208-85F6-FD5AB04501B6}" type="pres">
      <dgm:prSet presAssocID="{0B43C454-219A-4E42-A3EF-EEDBB4F0EE00}" presName="ParentText" presStyleLbl="node1" presStyleIdx="1" presStyleCnt="3" custScaleX="217105" custScaleY="107080" custLinFactNeighborX="13653" custLinFactNeighborY="-527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AF0AEE-BBDF-4664-B5EA-2A7566295336}" type="pres">
      <dgm:prSet presAssocID="{0B43C454-219A-4E42-A3EF-EEDBB4F0EE00}" presName="ChildText" presStyleLbl="revTx" presStyleIdx="1" presStyleCnt="2">
        <dgm:presLayoutVars>
          <dgm:chMax val="0"/>
          <dgm:chPref val="0"/>
          <dgm:bulletEnabled val="1"/>
        </dgm:presLayoutVars>
      </dgm:prSet>
      <dgm:spPr/>
    </dgm:pt>
    <dgm:pt modelId="{15B961C5-3FAA-4AB8-95D7-7DBCC1379934}" type="pres">
      <dgm:prSet presAssocID="{6A64A4C9-76AB-4800-B1CD-8B8157649CE5}" presName="sibTrans" presStyleCnt="0"/>
      <dgm:spPr/>
    </dgm:pt>
    <dgm:pt modelId="{6E64E455-DE3B-4840-AAAA-02B3ED988223}" type="pres">
      <dgm:prSet presAssocID="{5B9493E4-A4A3-4BB3-B0DE-D9E98BB8A799}" presName="composite" presStyleCnt="0"/>
      <dgm:spPr/>
    </dgm:pt>
    <dgm:pt modelId="{CF95A4E6-C281-4CC4-A5C8-EF97898839FE}" type="pres">
      <dgm:prSet presAssocID="{5B9493E4-A4A3-4BB3-B0DE-D9E98BB8A799}" presName="ParentText" presStyleLbl="node1" presStyleIdx="2" presStyleCnt="3" custScaleX="178882" custLinFactNeighborX="14009" custLinFactNeighborY="-261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4B5B4C4-6E57-4392-853E-1CC41913FBA2}" type="presOf" srcId="{0B43C454-219A-4E42-A3EF-EEDBB4F0EE00}" destId="{98E53C56-7324-4208-85F6-FD5AB04501B6}" srcOrd="0" destOrd="0" presId="urn:microsoft.com/office/officeart/2005/8/layout/StepDownProcess"/>
    <dgm:cxn modelId="{F8880227-DC77-455D-8CE2-B0F9B57690B4}" srcId="{E1190A67-C397-4618-BD98-994149B998BC}" destId="{5B9493E4-A4A3-4BB3-B0DE-D9E98BB8A799}" srcOrd="2" destOrd="0" parTransId="{EBA77531-0612-4FE0-B30F-177833959E50}" sibTransId="{0B5D3196-8982-4B3F-A179-3B900C608278}"/>
    <dgm:cxn modelId="{DBDB81A5-8FCF-45A4-8F23-4E17CE62E56B}" type="presOf" srcId="{5B9493E4-A4A3-4BB3-B0DE-D9E98BB8A799}" destId="{CF95A4E6-C281-4CC4-A5C8-EF97898839FE}" srcOrd="0" destOrd="0" presId="urn:microsoft.com/office/officeart/2005/8/layout/StepDownProcess"/>
    <dgm:cxn modelId="{FB208A46-026B-4D8F-BFCB-50BC0D3DCDB6}" type="presOf" srcId="{E1190A67-C397-4618-BD98-994149B998BC}" destId="{0F852EDA-4E85-47AA-BCEB-33CA8A31472D}" srcOrd="0" destOrd="0" presId="urn:microsoft.com/office/officeart/2005/8/layout/StepDownProcess"/>
    <dgm:cxn modelId="{B5B565E4-84C9-4B0B-BC64-E4BA5637F6C1}" type="presOf" srcId="{0363A872-4711-4BD9-B5B9-CEDEC94F7318}" destId="{EF8154B5-97AD-4FB3-874D-5D61ADA55EF8}" srcOrd="0" destOrd="0" presId="urn:microsoft.com/office/officeart/2005/8/layout/StepDownProcess"/>
    <dgm:cxn modelId="{94375ADB-4C94-4879-8FF8-CB3DC768DC0C}" srcId="{E1190A67-C397-4618-BD98-994149B998BC}" destId="{0363A872-4711-4BD9-B5B9-CEDEC94F7318}" srcOrd="0" destOrd="0" parTransId="{83042FA8-5010-4B0D-A7E8-546C0D56FBB1}" sibTransId="{21CC9F72-089D-405E-BEEF-7B9A387E5F5A}"/>
    <dgm:cxn modelId="{1A12A533-48A9-4BD5-8B01-3D586BB30C91}" srcId="{E1190A67-C397-4618-BD98-994149B998BC}" destId="{0B43C454-219A-4E42-A3EF-EEDBB4F0EE00}" srcOrd="1" destOrd="0" parTransId="{A55B8089-C201-449E-BF97-D0F363485766}" sibTransId="{6A64A4C9-76AB-4800-B1CD-8B8157649CE5}"/>
    <dgm:cxn modelId="{B8E741AC-1120-4BB4-A860-0689BEE3FCCA}" type="presParOf" srcId="{0F852EDA-4E85-47AA-BCEB-33CA8A31472D}" destId="{43DCE88E-0BAA-4825-A614-50047C4B2B2B}" srcOrd="0" destOrd="0" presId="urn:microsoft.com/office/officeart/2005/8/layout/StepDownProcess"/>
    <dgm:cxn modelId="{D9F8BCF2-6465-47A0-80C2-D1B31B77F08E}" type="presParOf" srcId="{43DCE88E-0BAA-4825-A614-50047C4B2B2B}" destId="{4287D697-7BCF-4682-B627-8AB30E67DBB6}" srcOrd="0" destOrd="0" presId="urn:microsoft.com/office/officeart/2005/8/layout/StepDownProcess"/>
    <dgm:cxn modelId="{AFE7C509-700F-43CF-AC72-BC5463A07022}" type="presParOf" srcId="{43DCE88E-0BAA-4825-A614-50047C4B2B2B}" destId="{EF8154B5-97AD-4FB3-874D-5D61ADA55EF8}" srcOrd="1" destOrd="0" presId="urn:microsoft.com/office/officeart/2005/8/layout/StepDownProcess"/>
    <dgm:cxn modelId="{97F5C518-0179-4ECA-8902-195543552224}" type="presParOf" srcId="{43DCE88E-0BAA-4825-A614-50047C4B2B2B}" destId="{F0001602-8B21-4D75-BF7D-E8CC300CDE27}" srcOrd="2" destOrd="0" presId="urn:microsoft.com/office/officeart/2005/8/layout/StepDownProcess"/>
    <dgm:cxn modelId="{F5300E97-B45F-422C-8D01-4CEC0F874A70}" type="presParOf" srcId="{0F852EDA-4E85-47AA-BCEB-33CA8A31472D}" destId="{73B627F5-629F-4DEF-89D5-7412781096F5}" srcOrd="1" destOrd="0" presId="urn:microsoft.com/office/officeart/2005/8/layout/StepDownProcess"/>
    <dgm:cxn modelId="{A59E2EA3-8B45-42B8-BD85-A31CD2C460EF}" type="presParOf" srcId="{0F852EDA-4E85-47AA-BCEB-33CA8A31472D}" destId="{60EB3253-1935-4B0F-9DD1-19CA01E26504}" srcOrd="2" destOrd="0" presId="urn:microsoft.com/office/officeart/2005/8/layout/StepDownProcess"/>
    <dgm:cxn modelId="{FDB85449-7202-48E4-AE86-B4BBE62E81AE}" type="presParOf" srcId="{60EB3253-1935-4B0F-9DD1-19CA01E26504}" destId="{1D9913D4-ADBA-4C4F-B1E8-421354DFF05F}" srcOrd="0" destOrd="0" presId="urn:microsoft.com/office/officeart/2005/8/layout/StepDownProcess"/>
    <dgm:cxn modelId="{7FA800ED-F29C-4D6C-A09C-E4D681B0211F}" type="presParOf" srcId="{60EB3253-1935-4B0F-9DD1-19CA01E26504}" destId="{98E53C56-7324-4208-85F6-FD5AB04501B6}" srcOrd="1" destOrd="0" presId="urn:microsoft.com/office/officeart/2005/8/layout/StepDownProcess"/>
    <dgm:cxn modelId="{E1EBE134-AAD6-45B3-948F-DDDF47A8EC11}" type="presParOf" srcId="{60EB3253-1935-4B0F-9DD1-19CA01E26504}" destId="{31AF0AEE-BBDF-4664-B5EA-2A7566295336}" srcOrd="2" destOrd="0" presId="urn:microsoft.com/office/officeart/2005/8/layout/StepDownProcess"/>
    <dgm:cxn modelId="{E1936CEA-B0CC-4FB2-B82F-8CADC3B93411}" type="presParOf" srcId="{0F852EDA-4E85-47AA-BCEB-33CA8A31472D}" destId="{15B961C5-3FAA-4AB8-95D7-7DBCC1379934}" srcOrd="3" destOrd="0" presId="urn:microsoft.com/office/officeart/2005/8/layout/StepDownProcess"/>
    <dgm:cxn modelId="{FECBD146-CDC2-4F00-97B8-5E370FB606D3}" type="presParOf" srcId="{0F852EDA-4E85-47AA-BCEB-33CA8A31472D}" destId="{6E64E455-DE3B-4840-AAAA-02B3ED988223}" srcOrd="4" destOrd="0" presId="urn:microsoft.com/office/officeart/2005/8/layout/StepDownProcess"/>
    <dgm:cxn modelId="{B0FF7A88-CAA3-40DF-870F-2E51559C40C8}" type="presParOf" srcId="{6E64E455-DE3B-4840-AAAA-02B3ED988223}" destId="{CF95A4E6-C281-4CC4-A5C8-EF97898839FE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7CA99FE-3757-4779-A5B6-1CF3565108DD}" type="doc">
      <dgm:prSet loTypeId="urn:microsoft.com/office/officeart/2005/8/layout/cycle2" loCatId="cycle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A8AF050-13DE-46BB-8917-1736635AC583}">
      <dgm:prSet custT="1"/>
      <dgm:spPr/>
      <dgm:t>
        <a:bodyPr/>
        <a:lstStyle/>
        <a:p>
          <a:r>
            <a:rPr lang="ru-RU" sz="2000" b="1" dirty="0" smtClean="0"/>
            <a:t>Между занятостью и досугом</a:t>
          </a:r>
          <a:endParaRPr lang="ru-RU" sz="2000" b="1" dirty="0"/>
        </a:p>
      </dgm:t>
    </dgm:pt>
    <dgm:pt modelId="{B2077076-5999-41AD-932B-02BCC2A35AD3}" type="parTrans" cxnId="{B297AA50-8507-48EA-9D21-4A627475CC50}">
      <dgm:prSet/>
      <dgm:spPr/>
      <dgm:t>
        <a:bodyPr/>
        <a:lstStyle/>
        <a:p>
          <a:endParaRPr lang="ru-RU"/>
        </a:p>
      </dgm:t>
    </dgm:pt>
    <dgm:pt modelId="{16F0DDEB-057B-42E5-AFEE-0F043586F0BB}" type="sibTrans" cxnId="{B297AA50-8507-48EA-9D21-4A627475CC50}">
      <dgm:prSet/>
      <dgm:spPr/>
      <dgm:t>
        <a:bodyPr/>
        <a:lstStyle/>
        <a:p>
          <a:endParaRPr lang="ru-RU"/>
        </a:p>
      </dgm:t>
    </dgm:pt>
    <dgm:pt modelId="{B8DBC2A7-CF8C-419A-8507-1ABCFD282C80}">
      <dgm:prSet custT="1"/>
      <dgm:spPr/>
      <dgm:t>
        <a:bodyPr/>
        <a:lstStyle/>
        <a:p>
          <a:r>
            <a:rPr lang="ru-RU" sz="2000" b="1" dirty="0" smtClean="0"/>
            <a:t>Между различными направлениями сбережений</a:t>
          </a:r>
          <a:endParaRPr lang="ru-RU" sz="2000" b="1" dirty="0"/>
        </a:p>
      </dgm:t>
    </dgm:pt>
    <dgm:pt modelId="{46911DDE-BEA7-408D-98F5-09B0CEC2534C}" type="parTrans" cxnId="{24A346A6-89F8-48D5-B479-51DDEA9307CD}">
      <dgm:prSet/>
      <dgm:spPr/>
      <dgm:t>
        <a:bodyPr/>
        <a:lstStyle/>
        <a:p>
          <a:endParaRPr lang="ru-RU"/>
        </a:p>
      </dgm:t>
    </dgm:pt>
    <dgm:pt modelId="{2E6ED091-8D6D-47B6-A76B-AD48DB072F2C}" type="sibTrans" cxnId="{24A346A6-89F8-48D5-B479-51DDEA9307CD}">
      <dgm:prSet/>
      <dgm:spPr/>
      <dgm:t>
        <a:bodyPr/>
        <a:lstStyle/>
        <a:p>
          <a:endParaRPr lang="ru-RU"/>
        </a:p>
      </dgm:t>
    </dgm:pt>
    <dgm:pt modelId="{2D2AF5A9-AC7B-4523-9A47-4937E5F38B07}">
      <dgm:prSet custT="1"/>
      <dgm:spPr/>
      <dgm:t>
        <a:bodyPr/>
        <a:lstStyle/>
        <a:p>
          <a:r>
            <a:rPr lang="ru-RU" sz="1800" b="1" dirty="0" smtClean="0"/>
            <a:t>Между текущим и будущим потреблением</a:t>
          </a:r>
          <a:endParaRPr lang="ru-RU" sz="1800" b="1" dirty="0"/>
        </a:p>
      </dgm:t>
    </dgm:pt>
    <dgm:pt modelId="{BD950158-0BD4-4C5B-8C87-B273C1C998AE}" type="parTrans" cxnId="{DCD22B76-F9A2-4318-A494-5C9B2CD6CB93}">
      <dgm:prSet/>
      <dgm:spPr/>
      <dgm:t>
        <a:bodyPr/>
        <a:lstStyle/>
        <a:p>
          <a:endParaRPr lang="ru-RU"/>
        </a:p>
      </dgm:t>
    </dgm:pt>
    <dgm:pt modelId="{95F71EE0-C529-4272-96CA-757096E3F8E5}" type="sibTrans" cxnId="{DCD22B76-F9A2-4318-A494-5C9B2CD6CB93}">
      <dgm:prSet/>
      <dgm:spPr/>
      <dgm:t>
        <a:bodyPr/>
        <a:lstStyle/>
        <a:p>
          <a:endParaRPr lang="ru-RU"/>
        </a:p>
      </dgm:t>
    </dgm:pt>
    <dgm:pt modelId="{B83863E4-0540-495F-AED9-FCD6920C99AE}" type="pres">
      <dgm:prSet presAssocID="{F7CA99FE-3757-4779-A5B6-1CF3565108DD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178187F-DCF4-4F89-9C6B-C14691048E58}" type="pres">
      <dgm:prSet presAssocID="{CA8AF050-13DE-46BB-8917-1736635AC583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884BDC-B51D-42BE-807C-F8CB0A22466C}" type="pres">
      <dgm:prSet presAssocID="{16F0DDEB-057B-42E5-AFEE-0F043586F0BB}" presName="sibTrans" presStyleLbl="sibTrans2D1" presStyleIdx="0" presStyleCnt="3"/>
      <dgm:spPr/>
      <dgm:t>
        <a:bodyPr/>
        <a:lstStyle/>
        <a:p>
          <a:endParaRPr lang="ru-RU"/>
        </a:p>
      </dgm:t>
    </dgm:pt>
    <dgm:pt modelId="{3486D928-7A58-4250-9C39-51B5BF9F206E}" type="pres">
      <dgm:prSet presAssocID="{16F0DDEB-057B-42E5-AFEE-0F043586F0BB}" presName="connectorText" presStyleLbl="sibTrans2D1" presStyleIdx="0" presStyleCnt="3"/>
      <dgm:spPr/>
      <dgm:t>
        <a:bodyPr/>
        <a:lstStyle/>
        <a:p>
          <a:endParaRPr lang="ru-RU"/>
        </a:p>
      </dgm:t>
    </dgm:pt>
    <dgm:pt modelId="{0DFF3784-8023-456F-BB95-F613FA1EB8B0}" type="pres">
      <dgm:prSet presAssocID="{B8DBC2A7-CF8C-419A-8507-1ABCFD282C80}" presName="node" presStyleLbl="node1" presStyleIdx="1" presStyleCnt="3" custScaleX="112036" custScaleY="110268" custRadScaleRad="98634" custRadScaleInc="-176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706C55-D6CD-47F0-B4DE-AE1641CF6D75}" type="pres">
      <dgm:prSet presAssocID="{2E6ED091-8D6D-47B6-A76B-AD48DB072F2C}" presName="sibTrans" presStyleLbl="sibTrans2D1" presStyleIdx="1" presStyleCnt="3"/>
      <dgm:spPr/>
      <dgm:t>
        <a:bodyPr/>
        <a:lstStyle/>
        <a:p>
          <a:endParaRPr lang="ru-RU"/>
        </a:p>
      </dgm:t>
    </dgm:pt>
    <dgm:pt modelId="{BD1E93D7-82C0-417C-B6AD-478B027007DB}" type="pres">
      <dgm:prSet presAssocID="{2E6ED091-8D6D-47B6-A76B-AD48DB072F2C}" presName="connectorText" presStyleLbl="sibTrans2D1" presStyleIdx="1" presStyleCnt="3"/>
      <dgm:spPr/>
      <dgm:t>
        <a:bodyPr/>
        <a:lstStyle/>
        <a:p>
          <a:endParaRPr lang="ru-RU"/>
        </a:p>
      </dgm:t>
    </dgm:pt>
    <dgm:pt modelId="{B359CADA-D001-4993-8FF1-529C9F86EA5B}" type="pres">
      <dgm:prSet presAssocID="{2D2AF5A9-AC7B-4523-9A47-4937E5F38B07}" presName="node" presStyleLbl="node1" presStyleIdx="2" presStyleCnt="3" custScaleX="118220" custScaleY="112231" custRadScaleRad="91746" custRadScaleInc="179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72EA84-52C6-4D6F-BBBF-A6F27B59A882}" type="pres">
      <dgm:prSet presAssocID="{95F71EE0-C529-4272-96CA-757096E3F8E5}" presName="sibTrans" presStyleLbl="sibTrans2D1" presStyleIdx="2" presStyleCnt="3"/>
      <dgm:spPr/>
      <dgm:t>
        <a:bodyPr/>
        <a:lstStyle/>
        <a:p>
          <a:endParaRPr lang="ru-RU"/>
        </a:p>
      </dgm:t>
    </dgm:pt>
    <dgm:pt modelId="{EFDACF8C-3A61-46F5-B600-547A13C3F220}" type="pres">
      <dgm:prSet presAssocID="{95F71EE0-C529-4272-96CA-757096E3F8E5}" presName="connectorText" presStyleLbl="sibTrans2D1" presStyleIdx="2" presStyleCnt="3"/>
      <dgm:spPr/>
      <dgm:t>
        <a:bodyPr/>
        <a:lstStyle/>
        <a:p>
          <a:endParaRPr lang="ru-RU"/>
        </a:p>
      </dgm:t>
    </dgm:pt>
  </dgm:ptLst>
  <dgm:cxnLst>
    <dgm:cxn modelId="{24A346A6-89F8-48D5-B479-51DDEA9307CD}" srcId="{F7CA99FE-3757-4779-A5B6-1CF3565108DD}" destId="{B8DBC2A7-CF8C-419A-8507-1ABCFD282C80}" srcOrd="1" destOrd="0" parTransId="{46911DDE-BEA7-408D-98F5-09B0CEC2534C}" sibTransId="{2E6ED091-8D6D-47B6-A76B-AD48DB072F2C}"/>
    <dgm:cxn modelId="{E3BD7007-B7ED-4D3C-AF27-70163544833B}" type="presOf" srcId="{2E6ED091-8D6D-47B6-A76B-AD48DB072F2C}" destId="{71706C55-D6CD-47F0-B4DE-AE1641CF6D75}" srcOrd="0" destOrd="0" presId="urn:microsoft.com/office/officeart/2005/8/layout/cycle2"/>
    <dgm:cxn modelId="{DCD22B76-F9A2-4318-A494-5C9B2CD6CB93}" srcId="{F7CA99FE-3757-4779-A5B6-1CF3565108DD}" destId="{2D2AF5A9-AC7B-4523-9A47-4937E5F38B07}" srcOrd="2" destOrd="0" parTransId="{BD950158-0BD4-4C5B-8C87-B273C1C998AE}" sibTransId="{95F71EE0-C529-4272-96CA-757096E3F8E5}"/>
    <dgm:cxn modelId="{B4D08928-A12D-4FAB-8213-199AD0233AED}" type="presOf" srcId="{CA8AF050-13DE-46BB-8917-1736635AC583}" destId="{3178187F-DCF4-4F89-9C6B-C14691048E58}" srcOrd="0" destOrd="0" presId="urn:microsoft.com/office/officeart/2005/8/layout/cycle2"/>
    <dgm:cxn modelId="{6300895F-4E65-4531-85CB-728A4438B0AA}" type="presOf" srcId="{95F71EE0-C529-4272-96CA-757096E3F8E5}" destId="{1172EA84-52C6-4D6F-BBBF-A6F27B59A882}" srcOrd="0" destOrd="0" presId="urn:microsoft.com/office/officeart/2005/8/layout/cycle2"/>
    <dgm:cxn modelId="{3E56389C-4ED1-4F15-8E7F-EC8BD40EDA6D}" type="presOf" srcId="{16F0DDEB-057B-42E5-AFEE-0F043586F0BB}" destId="{3486D928-7A58-4250-9C39-51B5BF9F206E}" srcOrd="1" destOrd="0" presId="urn:microsoft.com/office/officeart/2005/8/layout/cycle2"/>
    <dgm:cxn modelId="{0417E4D0-730E-4F03-8CBF-A83D2D920CDB}" type="presOf" srcId="{B8DBC2A7-CF8C-419A-8507-1ABCFD282C80}" destId="{0DFF3784-8023-456F-BB95-F613FA1EB8B0}" srcOrd="0" destOrd="0" presId="urn:microsoft.com/office/officeart/2005/8/layout/cycle2"/>
    <dgm:cxn modelId="{EB010DD5-FA31-43BE-9212-89C155C8A37C}" type="presOf" srcId="{2E6ED091-8D6D-47B6-A76B-AD48DB072F2C}" destId="{BD1E93D7-82C0-417C-B6AD-478B027007DB}" srcOrd="1" destOrd="0" presId="urn:microsoft.com/office/officeart/2005/8/layout/cycle2"/>
    <dgm:cxn modelId="{AB5F574D-F84C-440D-BCC5-BA9F25436AE7}" type="presOf" srcId="{16F0DDEB-057B-42E5-AFEE-0F043586F0BB}" destId="{0E884BDC-B51D-42BE-807C-F8CB0A22466C}" srcOrd="0" destOrd="0" presId="urn:microsoft.com/office/officeart/2005/8/layout/cycle2"/>
    <dgm:cxn modelId="{0B277AA6-7807-43B1-A0E6-DB1B5C4474CD}" type="presOf" srcId="{F7CA99FE-3757-4779-A5B6-1CF3565108DD}" destId="{B83863E4-0540-495F-AED9-FCD6920C99AE}" srcOrd="0" destOrd="0" presId="urn:microsoft.com/office/officeart/2005/8/layout/cycle2"/>
    <dgm:cxn modelId="{CE78F712-0919-4250-8ADB-47892C4C64BD}" type="presOf" srcId="{2D2AF5A9-AC7B-4523-9A47-4937E5F38B07}" destId="{B359CADA-D001-4993-8FF1-529C9F86EA5B}" srcOrd="0" destOrd="0" presId="urn:microsoft.com/office/officeart/2005/8/layout/cycle2"/>
    <dgm:cxn modelId="{E15E6D01-0647-4300-9510-C64270920050}" type="presOf" srcId="{95F71EE0-C529-4272-96CA-757096E3F8E5}" destId="{EFDACF8C-3A61-46F5-B600-547A13C3F220}" srcOrd="1" destOrd="0" presId="urn:microsoft.com/office/officeart/2005/8/layout/cycle2"/>
    <dgm:cxn modelId="{B297AA50-8507-48EA-9D21-4A627475CC50}" srcId="{F7CA99FE-3757-4779-A5B6-1CF3565108DD}" destId="{CA8AF050-13DE-46BB-8917-1736635AC583}" srcOrd="0" destOrd="0" parTransId="{B2077076-5999-41AD-932B-02BCC2A35AD3}" sibTransId="{16F0DDEB-057B-42E5-AFEE-0F043586F0BB}"/>
    <dgm:cxn modelId="{E5AB95FD-95E4-4731-AFF2-012B1CE00B21}" type="presParOf" srcId="{B83863E4-0540-495F-AED9-FCD6920C99AE}" destId="{3178187F-DCF4-4F89-9C6B-C14691048E58}" srcOrd="0" destOrd="0" presId="urn:microsoft.com/office/officeart/2005/8/layout/cycle2"/>
    <dgm:cxn modelId="{8FBBAFE6-25A2-46D5-BB8F-32149461476A}" type="presParOf" srcId="{B83863E4-0540-495F-AED9-FCD6920C99AE}" destId="{0E884BDC-B51D-42BE-807C-F8CB0A22466C}" srcOrd="1" destOrd="0" presId="urn:microsoft.com/office/officeart/2005/8/layout/cycle2"/>
    <dgm:cxn modelId="{348AFAF0-6A2B-4597-B1F1-0D73589994D7}" type="presParOf" srcId="{0E884BDC-B51D-42BE-807C-F8CB0A22466C}" destId="{3486D928-7A58-4250-9C39-51B5BF9F206E}" srcOrd="0" destOrd="0" presId="urn:microsoft.com/office/officeart/2005/8/layout/cycle2"/>
    <dgm:cxn modelId="{E5A8F6B6-1F87-49D5-8357-A5150407D05F}" type="presParOf" srcId="{B83863E4-0540-495F-AED9-FCD6920C99AE}" destId="{0DFF3784-8023-456F-BB95-F613FA1EB8B0}" srcOrd="2" destOrd="0" presId="urn:microsoft.com/office/officeart/2005/8/layout/cycle2"/>
    <dgm:cxn modelId="{49CACFEA-E131-41CD-AA2F-7A914942D27E}" type="presParOf" srcId="{B83863E4-0540-495F-AED9-FCD6920C99AE}" destId="{71706C55-D6CD-47F0-B4DE-AE1641CF6D75}" srcOrd="3" destOrd="0" presId="urn:microsoft.com/office/officeart/2005/8/layout/cycle2"/>
    <dgm:cxn modelId="{B39A02B7-5408-4A23-8756-8374F3D995B7}" type="presParOf" srcId="{71706C55-D6CD-47F0-B4DE-AE1641CF6D75}" destId="{BD1E93D7-82C0-417C-B6AD-478B027007DB}" srcOrd="0" destOrd="0" presId="urn:microsoft.com/office/officeart/2005/8/layout/cycle2"/>
    <dgm:cxn modelId="{69F9C0B4-05DA-421F-AD13-CC6CB3C8B244}" type="presParOf" srcId="{B83863E4-0540-495F-AED9-FCD6920C99AE}" destId="{B359CADA-D001-4993-8FF1-529C9F86EA5B}" srcOrd="4" destOrd="0" presId="urn:microsoft.com/office/officeart/2005/8/layout/cycle2"/>
    <dgm:cxn modelId="{93589A52-A153-4F62-9FBA-2C82F723DFC8}" type="presParOf" srcId="{B83863E4-0540-495F-AED9-FCD6920C99AE}" destId="{1172EA84-52C6-4D6F-BBBF-A6F27B59A882}" srcOrd="5" destOrd="0" presId="urn:microsoft.com/office/officeart/2005/8/layout/cycle2"/>
    <dgm:cxn modelId="{EDCBFE91-F522-42FF-A075-8F41572779CD}" type="presParOf" srcId="{1172EA84-52C6-4D6F-BBBF-A6F27B59A882}" destId="{EFDACF8C-3A61-46F5-B600-547A13C3F220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1190A67-C397-4618-BD98-994149B998BC}" type="doc">
      <dgm:prSet loTypeId="urn:microsoft.com/office/officeart/2005/8/layout/StepDown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363A872-4711-4BD9-B5B9-CEDEC94F7318}">
      <dgm:prSet custT="1"/>
      <dgm:spPr/>
      <dgm:t>
        <a:bodyPr/>
        <a:lstStyle/>
        <a:p>
          <a:r>
            <a:rPr lang="ru-RU" sz="1600" b="1" dirty="0" smtClean="0"/>
            <a:t>Создание правовой основы  для принятия экономических решений</a:t>
          </a:r>
          <a:endParaRPr lang="ru-RU" sz="1600" b="1" dirty="0"/>
        </a:p>
      </dgm:t>
    </dgm:pt>
    <dgm:pt modelId="{83042FA8-5010-4B0D-A7E8-546C0D56FBB1}" type="parTrans" cxnId="{94375ADB-4C94-4879-8FF8-CB3DC768DC0C}">
      <dgm:prSet/>
      <dgm:spPr/>
      <dgm:t>
        <a:bodyPr/>
        <a:lstStyle/>
        <a:p>
          <a:endParaRPr lang="ru-RU"/>
        </a:p>
      </dgm:t>
    </dgm:pt>
    <dgm:pt modelId="{21CC9F72-089D-405E-BEEF-7B9A387E5F5A}" type="sibTrans" cxnId="{94375ADB-4C94-4879-8FF8-CB3DC768DC0C}">
      <dgm:prSet/>
      <dgm:spPr/>
      <dgm:t>
        <a:bodyPr/>
        <a:lstStyle/>
        <a:p>
          <a:endParaRPr lang="ru-RU"/>
        </a:p>
      </dgm:t>
    </dgm:pt>
    <dgm:pt modelId="{153F8C11-DF14-4D83-8741-4EE9F57288FB}">
      <dgm:prSet custT="1"/>
      <dgm:spPr/>
      <dgm:t>
        <a:bodyPr/>
        <a:lstStyle/>
        <a:p>
          <a:r>
            <a:rPr lang="ru-RU" sz="1800" b="1" dirty="0" smtClean="0"/>
            <a:t>Достижение</a:t>
          </a:r>
          <a:r>
            <a:rPr lang="ru-RU" sz="1800" b="1" baseline="0" dirty="0" smtClean="0"/>
            <a:t> экономической эффективности</a:t>
          </a:r>
          <a:endParaRPr lang="ru-RU" sz="1800" b="1" dirty="0"/>
        </a:p>
      </dgm:t>
    </dgm:pt>
    <dgm:pt modelId="{FCB35432-A78B-46CF-B399-4D56BB7F5D6C}" type="parTrans" cxnId="{7C526D10-FF41-4468-93D6-4E4489CEB309}">
      <dgm:prSet/>
      <dgm:spPr/>
      <dgm:t>
        <a:bodyPr/>
        <a:lstStyle/>
        <a:p>
          <a:endParaRPr lang="ru-RU"/>
        </a:p>
      </dgm:t>
    </dgm:pt>
    <dgm:pt modelId="{40C7F06C-4394-4B9D-A19E-364AFA0B26EE}" type="sibTrans" cxnId="{7C526D10-FF41-4468-93D6-4E4489CEB309}">
      <dgm:prSet/>
      <dgm:spPr/>
      <dgm:t>
        <a:bodyPr/>
        <a:lstStyle/>
        <a:p>
          <a:endParaRPr lang="ru-RU"/>
        </a:p>
      </dgm:t>
    </dgm:pt>
    <dgm:pt modelId="{42EB324B-7C80-432B-A3E6-0BF07F025A6B}">
      <dgm:prSet custT="1"/>
      <dgm:spPr/>
      <dgm:t>
        <a:bodyPr/>
        <a:lstStyle/>
        <a:p>
          <a:r>
            <a:rPr lang="ru-RU" sz="1800" b="1" dirty="0" smtClean="0"/>
            <a:t>Обеспечение социальной защиты</a:t>
          </a:r>
          <a:endParaRPr lang="ru-RU" sz="1800" b="1" dirty="0"/>
        </a:p>
      </dgm:t>
    </dgm:pt>
    <dgm:pt modelId="{7B029A0D-B8B7-4B20-ADAF-F20942B5568F}" type="parTrans" cxnId="{98590246-0513-4D8F-A965-9FA666A246C5}">
      <dgm:prSet/>
      <dgm:spPr/>
      <dgm:t>
        <a:bodyPr/>
        <a:lstStyle/>
        <a:p>
          <a:endParaRPr lang="ru-RU"/>
        </a:p>
      </dgm:t>
    </dgm:pt>
    <dgm:pt modelId="{266296E2-08A2-4AF7-ADF2-F2975E438276}" type="sibTrans" cxnId="{98590246-0513-4D8F-A965-9FA666A246C5}">
      <dgm:prSet/>
      <dgm:spPr/>
      <dgm:t>
        <a:bodyPr/>
        <a:lstStyle/>
        <a:p>
          <a:endParaRPr lang="ru-RU"/>
        </a:p>
      </dgm:t>
    </dgm:pt>
    <dgm:pt modelId="{5B9493E4-A4A3-4BB3-B0DE-D9E98BB8A799}">
      <dgm:prSet custT="1"/>
      <dgm:spPr/>
      <dgm:t>
        <a:bodyPr/>
        <a:lstStyle/>
        <a:p>
          <a:r>
            <a:rPr lang="ru-RU" sz="1800" b="1" dirty="0" smtClean="0"/>
            <a:t>Обеспечение</a:t>
          </a:r>
          <a:r>
            <a:rPr lang="ru-RU" sz="1800" b="1" baseline="0" dirty="0" smtClean="0"/>
            <a:t> экономической безопасности</a:t>
          </a:r>
          <a:endParaRPr lang="ru-RU" sz="1800" b="1" dirty="0"/>
        </a:p>
      </dgm:t>
    </dgm:pt>
    <dgm:pt modelId="{0B5D3196-8982-4B3F-A179-3B900C608278}" type="sibTrans" cxnId="{F8880227-DC77-455D-8CE2-B0F9B57690B4}">
      <dgm:prSet/>
      <dgm:spPr/>
      <dgm:t>
        <a:bodyPr/>
        <a:lstStyle/>
        <a:p>
          <a:endParaRPr lang="ru-RU"/>
        </a:p>
      </dgm:t>
    </dgm:pt>
    <dgm:pt modelId="{EBA77531-0612-4FE0-B30F-177833959E50}" type="parTrans" cxnId="{F8880227-DC77-455D-8CE2-B0F9B57690B4}">
      <dgm:prSet/>
      <dgm:spPr/>
      <dgm:t>
        <a:bodyPr/>
        <a:lstStyle/>
        <a:p>
          <a:endParaRPr lang="ru-RU"/>
        </a:p>
      </dgm:t>
    </dgm:pt>
    <dgm:pt modelId="{0B43C454-219A-4E42-A3EF-EEDBB4F0EE00}">
      <dgm:prSet custT="1"/>
      <dgm:spPr/>
      <dgm:t>
        <a:bodyPr/>
        <a:lstStyle/>
        <a:p>
          <a:r>
            <a:rPr lang="ru-RU" sz="1800" b="1" dirty="0" smtClean="0"/>
            <a:t>Стабилизация экономики</a:t>
          </a:r>
          <a:endParaRPr lang="ru-RU" sz="1800" b="1" dirty="0"/>
        </a:p>
      </dgm:t>
    </dgm:pt>
    <dgm:pt modelId="{6A64A4C9-76AB-4800-B1CD-8B8157649CE5}" type="sibTrans" cxnId="{1A12A533-48A9-4BD5-8B01-3D586BB30C91}">
      <dgm:prSet/>
      <dgm:spPr/>
      <dgm:t>
        <a:bodyPr/>
        <a:lstStyle/>
        <a:p>
          <a:endParaRPr lang="ru-RU"/>
        </a:p>
      </dgm:t>
    </dgm:pt>
    <dgm:pt modelId="{A55B8089-C201-449E-BF97-D0F363485766}" type="parTrans" cxnId="{1A12A533-48A9-4BD5-8B01-3D586BB30C91}">
      <dgm:prSet/>
      <dgm:spPr/>
      <dgm:t>
        <a:bodyPr/>
        <a:lstStyle/>
        <a:p>
          <a:endParaRPr lang="ru-RU"/>
        </a:p>
      </dgm:t>
    </dgm:pt>
    <dgm:pt modelId="{0F852EDA-4E85-47AA-BCEB-33CA8A31472D}" type="pres">
      <dgm:prSet presAssocID="{E1190A67-C397-4618-BD98-994149B998BC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43DCE88E-0BAA-4825-A614-50047C4B2B2B}" type="pres">
      <dgm:prSet presAssocID="{0363A872-4711-4BD9-B5B9-CEDEC94F7318}" presName="composite" presStyleCnt="0"/>
      <dgm:spPr/>
    </dgm:pt>
    <dgm:pt modelId="{4287D697-7BCF-4682-B627-8AB30E67DBB6}" type="pres">
      <dgm:prSet presAssocID="{0363A872-4711-4BD9-B5B9-CEDEC94F7318}" presName="bentUpArrow1" presStyleLbl="alignImgPlace1" presStyleIdx="0" presStyleCnt="4"/>
      <dgm:spPr/>
    </dgm:pt>
    <dgm:pt modelId="{EF8154B5-97AD-4FB3-874D-5D61ADA55EF8}" type="pres">
      <dgm:prSet presAssocID="{0363A872-4711-4BD9-B5B9-CEDEC94F7318}" presName="ParentText" presStyleLbl="node1" presStyleIdx="0" presStyleCnt="5" custScaleX="200788" custScaleY="11361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001602-8B21-4D75-BF7D-E8CC300CDE27}" type="pres">
      <dgm:prSet presAssocID="{0363A872-4711-4BD9-B5B9-CEDEC94F7318}" presName="ChildText" presStyleLbl="revTx" presStyleIdx="0" presStyleCnt="4">
        <dgm:presLayoutVars>
          <dgm:chMax val="0"/>
          <dgm:chPref val="0"/>
          <dgm:bulletEnabled val="1"/>
        </dgm:presLayoutVars>
      </dgm:prSet>
      <dgm:spPr/>
    </dgm:pt>
    <dgm:pt modelId="{73B627F5-629F-4DEF-89D5-7412781096F5}" type="pres">
      <dgm:prSet presAssocID="{21CC9F72-089D-405E-BEEF-7B9A387E5F5A}" presName="sibTrans" presStyleCnt="0"/>
      <dgm:spPr/>
    </dgm:pt>
    <dgm:pt modelId="{60EB3253-1935-4B0F-9DD1-19CA01E26504}" type="pres">
      <dgm:prSet presAssocID="{0B43C454-219A-4E42-A3EF-EEDBB4F0EE00}" presName="composite" presStyleCnt="0"/>
      <dgm:spPr/>
    </dgm:pt>
    <dgm:pt modelId="{1D9913D4-ADBA-4C4F-B1E8-421354DFF05F}" type="pres">
      <dgm:prSet presAssocID="{0B43C454-219A-4E42-A3EF-EEDBB4F0EE00}" presName="bentUpArrow1" presStyleLbl="alignImgPlace1" presStyleIdx="1" presStyleCnt="4"/>
      <dgm:spPr/>
    </dgm:pt>
    <dgm:pt modelId="{98E53C56-7324-4208-85F6-FD5AB04501B6}" type="pres">
      <dgm:prSet presAssocID="{0B43C454-219A-4E42-A3EF-EEDBB4F0EE00}" presName="ParentText" presStyleLbl="node1" presStyleIdx="1" presStyleCnt="5" custScaleX="171603" custLinFactNeighborX="12266" custLinFactNeighborY="-3027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AF0AEE-BBDF-4664-B5EA-2A7566295336}" type="pres">
      <dgm:prSet presAssocID="{0B43C454-219A-4E42-A3EF-EEDBB4F0EE00}" presName="ChildText" presStyleLbl="revTx" presStyleIdx="1" presStyleCnt="4">
        <dgm:presLayoutVars>
          <dgm:chMax val="0"/>
          <dgm:chPref val="0"/>
          <dgm:bulletEnabled val="1"/>
        </dgm:presLayoutVars>
      </dgm:prSet>
      <dgm:spPr/>
    </dgm:pt>
    <dgm:pt modelId="{15B961C5-3FAA-4AB8-95D7-7DBCC1379934}" type="pres">
      <dgm:prSet presAssocID="{6A64A4C9-76AB-4800-B1CD-8B8157649CE5}" presName="sibTrans" presStyleCnt="0"/>
      <dgm:spPr/>
    </dgm:pt>
    <dgm:pt modelId="{6E64E455-DE3B-4840-AAAA-02B3ED988223}" type="pres">
      <dgm:prSet presAssocID="{5B9493E4-A4A3-4BB3-B0DE-D9E98BB8A799}" presName="composite" presStyleCnt="0"/>
      <dgm:spPr/>
    </dgm:pt>
    <dgm:pt modelId="{785A9632-D739-4E07-9057-02D5CA3FBBB4}" type="pres">
      <dgm:prSet presAssocID="{5B9493E4-A4A3-4BB3-B0DE-D9E98BB8A799}" presName="bentUpArrow1" presStyleLbl="alignImgPlace1" presStyleIdx="2" presStyleCnt="4"/>
      <dgm:spPr/>
    </dgm:pt>
    <dgm:pt modelId="{CF95A4E6-C281-4CC4-A5C8-EF97898839FE}" type="pres">
      <dgm:prSet presAssocID="{5B9493E4-A4A3-4BB3-B0DE-D9E98BB8A799}" presName="ParentText" presStyleLbl="node1" presStyleIdx="2" presStyleCnt="5" custScaleX="178882" custScaleY="116319" custLinFactNeighborX="14009" custLinFactNeighborY="-261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24786C-7630-408C-A6C7-7D1F8C2945CE}" type="pres">
      <dgm:prSet presAssocID="{5B9493E4-A4A3-4BB3-B0DE-D9E98BB8A799}" presName="ChildText" presStyleLbl="revTx" presStyleIdx="2" presStyleCnt="4">
        <dgm:presLayoutVars>
          <dgm:chMax val="0"/>
          <dgm:chPref val="0"/>
          <dgm:bulletEnabled val="1"/>
        </dgm:presLayoutVars>
      </dgm:prSet>
      <dgm:spPr/>
    </dgm:pt>
    <dgm:pt modelId="{A899E635-0893-45ED-9FE8-9FE59AEE41E9}" type="pres">
      <dgm:prSet presAssocID="{0B5D3196-8982-4B3F-A179-3B900C608278}" presName="sibTrans" presStyleCnt="0"/>
      <dgm:spPr/>
    </dgm:pt>
    <dgm:pt modelId="{7FADCD53-E3D4-4798-A8CA-D104A30BEC8F}" type="pres">
      <dgm:prSet presAssocID="{153F8C11-DF14-4D83-8741-4EE9F57288FB}" presName="composite" presStyleCnt="0"/>
      <dgm:spPr/>
    </dgm:pt>
    <dgm:pt modelId="{689E0DA0-2F63-464D-977D-AA39BC7467DF}" type="pres">
      <dgm:prSet presAssocID="{153F8C11-DF14-4D83-8741-4EE9F57288FB}" presName="bentUpArrow1" presStyleLbl="alignImgPlace1" presStyleIdx="3" presStyleCnt="4"/>
      <dgm:spPr/>
    </dgm:pt>
    <dgm:pt modelId="{0E22C7ED-AB60-4C20-B897-38B9829348BC}" type="pres">
      <dgm:prSet presAssocID="{153F8C11-DF14-4D83-8741-4EE9F57288FB}" presName="ParentText" presStyleLbl="node1" presStyleIdx="3" presStyleCnt="5" custScaleX="172149" custLinFactNeighborX="15753" custLinFactNeighborY="-2202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3CF142-F79A-4BB6-9AFA-7348E0B83558}" type="pres">
      <dgm:prSet presAssocID="{153F8C11-DF14-4D83-8741-4EE9F57288FB}" presName="ChildText" presStyleLbl="revTx" presStyleIdx="3" presStyleCnt="4">
        <dgm:presLayoutVars>
          <dgm:chMax val="0"/>
          <dgm:chPref val="0"/>
          <dgm:bulletEnabled val="1"/>
        </dgm:presLayoutVars>
      </dgm:prSet>
      <dgm:spPr/>
    </dgm:pt>
    <dgm:pt modelId="{712D9996-40CA-4E75-8C65-E555D2DF5D85}" type="pres">
      <dgm:prSet presAssocID="{40C7F06C-4394-4B9D-A19E-364AFA0B26EE}" presName="sibTrans" presStyleCnt="0"/>
      <dgm:spPr/>
    </dgm:pt>
    <dgm:pt modelId="{78C39654-AFAB-4C64-9646-B3F88CD26591}" type="pres">
      <dgm:prSet presAssocID="{42EB324B-7C80-432B-A3E6-0BF07F025A6B}" presName="composite" presStyleCnt="0"/>
      <dgm:spPr/>
    </dgm:pt>
    <dgm:pt modelId="{908B91A9-F4A2-4546-A210-C95AD0142DB0}" type="pres">
      <dgm:prSet presAssocID="{42EB324B-7C80-432B-A3E6-0BF07F025A6B}" presName="ParentText" presStyleLbl="node1" presStyleIdx="4" presStyleCnt="5" custScaleX="171603" custScaleY="112864" custLinFactNeighborX="12266" custLinFactNeighborY="-3027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1158DD2-9B79-40EA-9705-481D46585625}" type="presOf" srcId="{153F8C11-DF14-4D83-8741-4EE9F57288FB}" destId="{0E22C7ED-AB60-4C20-B897-38B9829348BC}" srcOrd="0" destOrd="0" presId="urn:microsoft.com/office/officeart/2005/8/layout/StepDownProcess"/>
    <dgm:cxn modelId="{D14C9078-31BF-4216-8F2F-4B8E3CC7F210}" type="presOf" srcId="{0363A872-4711-4BD9-B5B9-CEDEC94F7318}" destId="{EF8154B5-97AD-4FB3-874D-5D61ADA55EF8}" srcOrd="0" destOrd="0" presId="urn:microsoft.com/office/officeart/2005/8/layout/StepDownProcess"/>
    <dgm:cxn modelId="{F8880227-DC77-455D-8CE2-B0F9B57690B4}" srcId="{E1190A67-C397-4618-BD98-994149B998BC}" destId="{5B9493E4-A4A3-4BB3-B0DE-D9E98BB8A799}" srcOrd="2" destOrd="0" parTransId="{EBA77531-0612-4FE0-B30F-177833959E50}" sibTransId="{0B5D3196-8982-4B3F-A179-3B900C608278}"/>
    <dgm:cxn modelId="{1A12A533-48A9-4BD5-8B01-3D586BB30C91}" srcId="{E1190A67-C397-4618-BD98-994149B998BC}" destId="{0B43C454-219A-4E42-A3EF-EEDBB4F0EE00}" srcOrd="1" destOrd="0" parTransId="{A55B8089-C201-449E-BF97-D0F363485766}" sibTransId="{6A64A4C9-76AB-4800-B1CD-8B8157649CE5}"/>
    <dgm:cxn modelId="{EABF3298-3A28-413C-9B86-1C838B110B8B}" type="presOf" srcId="{E1190A67-C397-4618-BD98-994149B998BC}" destId="{0F852EDA-4E85-47AA-BCEB-33CA8A31472D}" srcOrd="0" destOrd="0" presId="urn:microsoft.com/office/officeart/2005/8/layout/StepDownProcess"/>
    <dgm:cxn modelId="{94375ADB-4C94-4879-8FF8-CB3DC768DC0C}" srcId="{E1190A67-C397-4618-BD98-994149B998BC}" destId="{0363A872-4711-4BD9-B5B9-CEDEC94F7318}" srcOrd="0" destOrd="0" parTransId="{83042FA8-5010-4B0D-A7E8-546C0D56FBB1}" sibTransId="{21CC9F72-089D-405E-BEEF-7B9A387E5F5A}"/>
    <dgm:cxn modelId="{98590246-0513-4D8F-A965-9FA666A246C5}" srcId="{E1190A67-C397-4618-BD98-994149B998BC}" destId="{42EB324B-7C80-432B-A3E6-0BF07F025A6B}" srcOrd="4" destOrd="0" parTransId="{7B029A0D-B8B7-4B20-ADAF-F20942B5568F}" sibTransId="{266296E2-08A2-4AF7-ADF2-F2975E438276}"/>
    <dgm:cxn modelId="{199B1DB2-E044-4E59-B0B3-BAD458364485}" type="presOf" srcId="{42EB324B-7C80-432B-A3E6-0BF07F025A6B}" destId="{908B91A9-F4A2-4546-A210-C95AD0142DB0}" srcOrd="0" destOrd="0" presId="urn:microsoft.com/office/officeart/2005/8/layout/StepDownProcess"/>
    <dgm:cxn modelId="{D26E61D4-F81E-4DEE-845E-6E9C01B4187A}" type="presOf" srcId="{0B43C454-219A-4E42-A3EF-EEDBB4F0EE00}" destId="{98E53C56-7324-4208-85F6-FD5AB04501B6}" srcOrd="0" destOrd="0" presId="urn:microsoft.com/office/officeart/2005/8/layout/StepDownProcess"/>
    <dgm:cxn modelId="{10CB2317-07E6-4ABA-BB15-95E0AB1ACF93}" type="presOf" srcId="{5B9493E4-A4A3-4BB3-B0DE-D9E98BB8A799}" destId="{CF95A4E6-C281-4CC4-A5C8-EF97898839FE}" srcOrd="0" destOrd="0" presId="urn:microsoft.com/office/officeart/2005/8/layout/StepDownProcess"/>
    <dgm:cxn modelId="{7C526D10-FF41-4468-93D6-4E4489CEB309}" srcId="{E1190A67-C397-4618-BD98-994149B998BC}" destId="{153F8C11-DF14-4D83-8741-4EE9F57288FB}" srcOrd="3" destOrd="0" parTransId="{FCB35432-A78B-46CF-B399-4D56BB7F5D6C}" sibTransId="{40C7F06C-4394-4B9D-A19E-364AFA0B26EE}"/>
    <dgm:cxn modelId="{7FEE94B8-BE90-4F52-9B77-D62B622AD281}" type="presParOf" srcId="{0F852EDA-4E85-47AA-BCEB-33CA8A31472D}" destId="{43DCE88E-0BAA-4825-A614-50047C4B2B2B}" srcOrd="0" destOrd="0" presId="urn:microsoft.com/office/officeart/2005/8/layout/StepDownProcess"/>
    <dgm:cxn modelId="{7B092294-7F90-4D94-9CD1-A4E0648E9D5F}" type="presParOf" srcId="{43DCE88E-0BAA-4825-A614-50047C4B2B2B}" destId="{4287D697-7BCF-4682-B627-8AB30E67DBB6}" srcOrd="0" destOrd="0" presId="urn:microsoft.com/office/officeart/2005/8/layout/StepDownProcess"/>
    <dgm:cxn modelId="{CDA2F599-8537-44BA-A4F3-443F76263DF3}" type="presParOf" srcId="{43DCE88E-0BAA-4825-A614-50047C4B2B2B}" destId="{EF8154B5-97AD-4FB3-874D-5D61ADA55EF8}" srcOrd="1" destOrd="0" presId="urn:microsoft.com/office/officeart/2005/8/layout/StepDownProcess"/>
    <dgm:cxn modelId="{5A96F897-349C-4CCD-9AF7-E26CC9228925}" type="presParOf" srcId="{43DCE88E-0BAA-4825-A614-50047C4B2B2B}" destId="{F0001602-8B21-4D75-BF7D-E8CC300CDE27}" srcOrd="2" destOrd="0" presId="urn:microsoft.com/office/officeart/2005/8/layout/StepDownProcess"/>
    <dgm:cxn modelId="{67F324F7-1379-4EA1-911E-115FF959C52D}" type="presParOf" srcId="{0F852EDA-4E85-47AA-BCEB-33CA8A31472D}" destId="{73B627F5-629F-4DEF-89D5-7412781096F5}" srcOrd="1" destOrd="0" presId="urn:microsoft.com/office/officeart/2005/8/layout/StepDownProcess"/>
    <dgm:cxn modelId="{C79C44A9-571A-483E-B756-C597D2A17C45}" type="presParOf" srcId="{0F852EDA-4E85-47AA-BCEB-33CA8A31472D}" destId="{60EB3253-1935-4B0F-9DD1-19CA01E26504}" srcOrd="2" destOrd="0" presId="urn:microsoft.com/office/officeart/2005/8/layout/StepDownProcess"/>
    <dgm:cxn modelId="{6C978611-47CE-4CA7-9B48-552CDCD6A593}" type="presParOf" srcId="{60EB3253-1935-4B0F-9DD1-19CA01E26504}" destId="{1D9913D4-ADBA-4C4F-B1E8-421354DFF05F}" srcOrd="0" destOrd="0" presId="urn:microsoft.com/office/officeart/2005/8/layout/StepDownProcess"/>
    <dgm:cxn modelId="{5BF358D7-696F-4B38-B00F-D536DD7EAFF2}" type="presParOf" srcId="{60EB3253-1935-4B0F-9DD1-19CA01E26504}" destId="{98E53C56-7324-4208-85F6-FD5AB04501B6}" srcOrd="1" destOrd="0" presId="urn:microsoft.com/office/officeart/2005/8/layout/StepDownProcess"/>
    <dgm:cxn modelId="{29A7A4E4-078A-49EE-B5B8-C51470554CF7}" type="presParOf" srcId="{60EB3253-1935-4B0F-9DD1-19CA01E26504}" destId="{31AF0AEE-BBDF-4664-B5EA-2A7566295336}" srcOrd="2" destOrd="0" presId="urn:microsoft.com/office/officeart/2005/8/layout/StepDownProcess"/>
    <dgm:cxn modelId="{5ADE081E-0A65-4942-8461-06E75E9E6C4C}" type="presParOf" srcId="{0F852EDA-4E85-47AA-BCEB-33CA8A31472D}" destId="{15B961C5-3FAA-4AB8-95D7-7DBCC1379934}" srcOrd="3" destOrd="0" presId="urn:microsoft.com/office/officeart/2005/8/layout/StepDownProcess"/>
    <dgm:cxn modelId="{E36725B2-0D35-4337-9F81-CC06DB1F7C78}" type="presParOf" srcId="{0F852EDA-4E85-47AA-BCEB-33CA8A31472D}" destId="{6E64E455-DE3B-4840-AAAA-02B3ED988223}" srcOrd="4" destOrd="0" presId="urn:microsoft.com/office/officeart/2005/8/layout/StepDownProcess"/>
    <dgm:cxn modelId="{0BCBF540-9A0E-46A7-A34C-3CF822386B2D}" type="presParOf" srcId="{6E64E455-DE3B-4840-AAAA-02B3ED988223}" destId="{785A9632-D739-4E07-9057-02D5CA3FBBB4}" srcOrd="0" destOrd="0" presId="urn:microsoft.com/office/officeart/2005/8/layout/StepDownProcess"/>
    <dgm:cxn modelId="{E3A3A198-DF90-497D-9485-72653ABAE7AC}" type="presParOf" srcId="{6E64E455-DE3B-4840-AAAA-02B3ED988223}" destId="{CF95A4E6-C281-4CC4-A5C8-EF97898839FE}" srcOrd="1" destOrd="0" presId="urn:microsoft.com/office/officeart/2005/8/layout/StepDownProcess"/>
    <dgm:cxn modelId="{01C2453D-77EC-43F0-A854-547EB6083EC8}" type="presParOf" srcId="{6E64E455-DE3B-4840-AAAA-02B3ED988223}" destId="{0924786C-7630-408C-A6C7-7D1F8C2945CE}" srcOrd="2" destOrd="0" presId="urn:microsoft.com/office/officeart/2005/8/layout/StepDownProcess"/>
    <dgm:cxn modelId="{ACCB235F-8DF2-4455-A400-0EC61FE04EBE}" type="presParOf" srcId="{0F852EDA-4E85-47AA-BCEB-33CA8A31472D}" destId="{A899E635-0893-45ED-9FE8-9FE59AEE41E9}" srcOrd="5" destOrd="0" presId="urn:microsoft.com/office/officeart/2005/8/layout/StepDownProcess"/>
    <dgm:cxn modelId="{F7C85444-2C02-42BC-AA3B-0FB2D72B4DFA}" type="presParOf" srcId="{0F852EDA-4E85-47AA-BCEB-33CA8A31472D}" destId="{7FADCD53-E3D4-4798-A8CA-D104A30BEC8F}" srcOrd="6" destOrd="0" presId="urn:microsoft.com/office/officeart/2005/8/layout/StepDownProcess"/>
    <dgm:cxn modelId="{AA7941B9-EBC6-4603-A35A-AC13C74C909A}" type="presParOf" srcId="{7FADCD53-E3D4-4798-A8CA-D104A30BEC8F}" destId="{689E0DA0-2F63-464D-977D-AA39BC7467DF}" srcOrd="0" destOrd="0" presId="urn:microsoft.com/office/officeart/2005/8/layout/StepDownProcess"/>
    <dgm:cxn modelId="{A189B1FD-6A2A-43D5-AE37-025FDB1410CF}" type="presParOf" srcId="{7FADCD53-E3D4-4798-A8CA-D104A30BEC8F}" destId="{0E22C7ED-AB60-4C20-B897-38B9829348BC}" srcOrd="1" destOrd="0" presId="urn:microsoft.com/office/officeart/2005/8/layout/StepDownProcess"/>
    <dgm:cxn modelId="{0FFB917E-A663-40AA-93CA-4556ADEF7CB3}" type="presParOf" srcId="{7FADCD53-E3D4-4798-A8CA-D104A30BEC8F}" destId="{0E3CF142-F79A-4BB6-9AFA-7348E0B83558}" srcOrd="2" destOrd="0" presId="urn:microsoft.com/office/officeart/2005/8/layout/StepDownProcess"/>
    <dgm:cxn modelId="{B4BF3D41-9347-43E4-821A-CE79A511817D}" type="presParOf" srcId="{0F852EDA-4E85-47AA-BCEB-33CA8A31472D}" destId="{712D9996-40CA-4E75-8C65-E555D2DF5D85}" srcOrd="7" destOrd="0" presId="urn:microsoft.com/office/officeart/2005/8/layout/StepDownProcess"/>
    <dgm:cxn modelId="{87A0AACC-BACE-42C7-9F3C-10B6F67642DD}" type="presParOf" srcId="{0F852EDA-4E85-47AA-BCEB-33CA8A31472D}" destId="{78C39654-AFAB-4C64-9646-B3F88CD26591}" srcOrd="8" destOrd="0" presId="urn:microsoft.com/office/officeart/2005/8/layout/StepDownProcess"/>
    <dgm:cxn modelId="{DA3A031C-63F5-4679-B13A-FFE16F3150DB}" type="presParOf" srcId="{78C39654-AFAB-4C64-9646-B3F88CD26591}" destId="{908B91A9-F4A2-4546-A210-C95AD0142DB0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1190A67-C397-4618-BD98-994149B998BC}" type="doc">
      <dgm:prSet loTypeId="urn:microsoft.com/office/officeart/2009/3/layout/StepUp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2AB5F1B-9F10-4F66-8FA8-51CCEE40CE3A}">
      <dgm:prSet custT="1"/>
      <dgm:spPr/>
      <dgm:t>
        <a:bodyPr/>
        <a:lstStyle/>
        <a:p>
          <a:r>
            <a:rPr lang="ru-RU" sz="2000" b="1" i="0" dirty="0" smtClean="0"/>
            <a:t>экономическая свобода </a:t>
          </a:r>
          <a:endParaRPr lang="ru-RU" sz="2000" b="1" i="0" dirty="0"/>
        </a:p>
      </dgm:t>
    </dgm:pt>
    <dgm:pt modelId="{90224FAA-6CE5-4DD4-902F-17A5DFAEC60F}" type="parTrans" cxnId="{BCE77542-5AE4-4213-96AA-A57B286402D8}">
      <dgm:prSet/>
      <dgm:spPr/>
      <dgm:t>
        <a:bodyPr/>
        <a:lstStyle/>
        <a:p>
          <a:endParaRPr lang="ru-RU"/>
        </a:p>
      </dgm:t>
    </dgm:pt>
    <dgm:pt modelId="{B0217485-2EAD-4E10-B197-48574642796A}" type="sibTrans" cxnId="{BCE77542-5AE4-4213-96AA-A57B286402D8}">
      <dgm:prSet/>
      <dgm:spPr/>
      <dgm:t>
        <a:bodyPr/>
        <a:lstStyle/>
        <a:p>
          <a:endParaRPr lang="ru-RU"/>
        </a:p>
      </dgm:t>
    </dgm:pt>
    <dgm:pt modelId="{3A0588A3-7F51-4FC5-BDEB-CE15F9CF3F08}">
      <dgm:prSet custT="1"/>
      <dgm:spPr/>
      <dgm:t>
        <a:bodyPr/>
        <a:lstStyle/>
        <a:p>
          <a:r>
            <a:rPr lang="ru-RU" sz="2000" b="1" i="0" dirty="0" smtClean="0"/>
            <a:t>частная собственность</a:t>
          </a:r>
          <a:endParaRPr lang="ru-RU" sz="2000" b="1" i="0" dirty="0"/>
        </a:p>
      </dgm:t>
    </dgm:pt>
    <dgm:pt modelId="{D64703C2-C3EC-4322-89BE-876AEE3E3E01}" type="parTrans" cxnId="{D677513C-715E-4DA3-9C28-6A005A4F5628}">
      <dgm:prSet/>
      <dgm:spPr/>
      <dgm:t>
        <a:bodyPr/>
        <a:lstStyle/>
        <a:p>
          <a:endParaRPr lang="ru-RU"/>
        </a:p>
      </dgm:t>
    </dgm:pt>
    <dgm:pt modelId="{2FD86590-99BF-4DCE-9902-EC20B662BBB1}" type="sibTrans" cxnId="{D677513C-715E-4DA3-9C28-6A005A4F5628}">
      <dgm:prSet/>
      <dgm:spPr/>
      <dgm:t>
        <a:bodyPr/>
        <a:lstStyle/>
        <a:p>
          <a:endParaRPr lang="ru-RU"/>
        </a:p>
      </dgm:t>
    </dgm:pt>
    <dgm:pt modelId="{4F6007A8-FD32-4D88-AF85-EFB83753A9A4}">
      <dgm:prSet custT="1"/>
      <dgm:spPr/>
      <dgm:t>
        <a:bodyPr/>
        <a:lstStyle/>
        <a:p>
          <a:r>
            <a:rPr lang="ru-RU" sz="2000" b="1" dirty="0" smtClean="0"/>
            <a:t>конкуренция</a:t>
          </a:r>
          <a:endParaRPr lang="ru-RU" sz="2000" b="1" dirty="0"/>
        </a:p>
      </dgm:t>
    </dgm:pt>
    <dgm:pt modelId="{A0A66748-366B-40BC-8983-2E0783A2FD03}" type="parTrans" cxnId="{E3D2BB90-499D-43B6-A754-C8D6867534B5}">
      <dgm:prSet/>
      <dgm:spPr/>
      <dgm:t>
        <a:bodyPr/>
        <a:lstStyle/>
        <a:p>
          <a:endParaRPr lang="ru-RU"/>
        </a:p>
      </dgm:t>
    </dgm:pt>
    <dgm:pt modelId="{59E41BBA-FB53-4BE4-8DA3-6442892A8021}" type="sibTrans" cxnId="{E3D2BB90-499D-43B6-A754-C8D6867534B5}">
      <dgm:prSet/>
      <dgm:spPr/>
      <dgm:t>
        <a:bodyPr/>
        <a:lstStyle/>
        <a:p>
          <a:endParaRPr lang="ru-RU"/>
        </a:p>
      </dgm:t>
    </dgm:pt>
    <dgm:pt modelId="{FCCD703C-F175-4521-94B2-B55A97A62723}" type="pres">
      <dgm:prSet presAssocID="{E1190A67-C397-4618-BD98-994149B998BC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E9473EFD-7655-4DE3-8ABA-04BBD90AF7DE}" type="pres">
      <dgm:prSet presAssocID="{72AB5F1B-9F10-4F66-8FA8-51CCEE40CE3A}" presName="composite" presStyleCnt="0"/>
      <dgm:spPr/>
    </dgm:pt>
    <dgm:pt modelId="{A8C05520-A69E-4735-820E-21A4D6072FA9}" type="pres">
      <dgm:prSet presAssocID="{72AB5F1B-9F10-4F66-8FA8-51CCEE40CE3A}" presName="LShape" presStyleLbl="alignNode1" presStyleIdx="0" presStyleCnt="5"/>
      <dgm:spPr/>
    </dgm:pt>
    <dgm:pt modelId="{DE3B9F11-976C-410D-B217-79E4D66920F6}" type="pres">
      <dgm:prSet presAssocID="{72AB5F1B-9F10-4F66-8FA8-51CCEE40CE3A}" presName="ParentText" presStyleLbl="revTx" presStyleIdx="0" presStyleCnt="3" custScaleX="10503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62551D3-C5F5-4D82-A6D6-CA4E1E681ACF}" type="pres">
      <dgm:prSet presAssocID="{72AB5F1B-9F10-4F66-8FA8-51CCEE40CE3A}" presName="Triangle" presStyleLbl="alignNode1" presStyleIdx="1" presStyleCnt="5"/>
      <dgm:spPr/>
    </dgm:pt>
    <dgm:pt modelId="{293EA29E-FA9C-47D6-A508-779AC29B0BA7}" type="pres">
      <dgm:prSet presAssocID="{B0217485-2EAD-4E10-B197-48574642796A}" presName="sibTrans" presStyleCnt="0"/>
      <dgm:spPr/>
    </dgm:pt>
    <dgm:pt modelId="{27F252B9-A9F8-491E-9A27-839C4ACF1FD1}" type="pres">
      <dgm:prSet presAssocID="{B0217485-2EAD-4E10-B197-48574642796A}" presName="space" presStyleCnt="0"/>
      <dgm:spPr/>
    </dgm:pt>
    <dgm:pt modelId="{CF8EEF19-4F09-46D1-833F-A24BDA19E13C}" type="pres">
      <dgm:prSet presAssocID="{3A0588A3-7F51-4FC5-BDEB-CE15F9CF3F08}" presName="composite" presStyleCnt="0"/>
      <dgm:spPr/>
    </dgm:pt>
    <dgm:pt modelId="{DB90CDDD-75ED-42DB-88A4-D6C04964AA7F}" type="pres">
      <dgm:prSet presAssocID="{3A0588A3-7F51-4FC5-BDEB-CE15F9CF3F08}" presName="LShape" presStyleLbl="alignNode1" presStyleIdx="2" presStyleCnt="5"/>
      <dgm:spPr/>
    </dgm:pt>
    <dgm:pt modelId="{C930328F-D750-4692-9D4F-820341626C13}" type="pres">
      <dgm:prSet presAssocID="{3A0588A3-7F51-4FC5-BDEB-CE15F9CF3F08}" presName="ParentText" presStyleLbl="revTx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440BD5-6715-48F3-B503-A8AF22AF8679}" type="pres">
      <dgm:prSet presAssocID="{3A0588A3-7F51-4FC5-BDEB-CE15F9CF3F08}" presName="Triangle" presStyleLbl="alignNode1" presStyleIdx="3" presStyleCnt="5"/>
      <dgm:spPr/>
    </dgm:pt>
    <dgm:pt modelId="{8AEBEBFB-15B5-474A-9C02-36AFD195AE21}" type="pres">
      <dgm:prSet presAssocID="{2FD86590-99BF-4DCE-9902-EC20B662BBB1}" presName="sibTrans" presStyleCnt="0"/>
      <dgm:spPr/>
    </dgm:pt>
    <dgm:pt modelId="{A6D4BA98-30C5-41D0-8BA6-30C76932136F}" type="pres">
      <dgm:prSet presAssocID="{2FD86590-99BF-4DCE-9902-EC20B662BBB1}" presName="space" presStyleCnt="0"/>
      <dgm:spPr/>
    </dgm:pt>
    <dgm:pt modelId="{05EBEDF5-59E8-4887-9A64-C7F3F084B7B7}" type="pres">
      <dgm:prSet presAssocID="{4F6007A8-FD32-4D88-AF85-EFB83753A9A4}" presName="composite" presStyleCnt="0"/>
      <dgm:spPr/>
    </dgm:pt>
    <dgm:pt modelId="{65539EF1-13F7-4D63-B6AB-7872B6B1E8D2}" type="pres">
      <dgm:prSet presAssocID="{4F6007A8-FD32-4D88-AF85-EFB83753A9A4}" presName="LShape" presStyleLbl="alignNode1" presStyleIdx="4" presStyleCnt="5"/>
      <dgm:spPr/>
    </dgm:pt>
    <dgm:pt modelId="{A45AF442-474D-45D2-BBD5-41751275816D}" type="pres">
      <dgm:prSet presAssocID="{4F6007A8-FD32-4D88-AF85-EFB83753A9A4}" presName="ParentText" presStyleLbl="revTx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8AD8621-3B74-462F-84D8-141E61F78A39}" type="presOf" srcId="{3A0588A3-7F51-4FC5-BDEB-CE15F9CF3F08}" destId="{C930328F-D750-4692-9D4F-820341626C13}" srcOrd="0" destOrd="0" presId="urn:microsoft.com/office/officeart/2009/3/layout/StepUpProcess"/>
    <dgm:cxn modelId="{BCE77542-5AE4-4213-96AA-A57B286402D8}" srcId="{E1190A67-C397-4618-BD98-994149B998BC}" destId="{72AB5F1B-9F10-4F66-8FA8-51CCEE40CE3A}" srcOrd="0" destOrd="0" parTransId="{90224FAA-6CE5-4DD4-902F-17A5DFAEC60F}" sibTransId="{B0217485-2EAD-4E10-B197-48574642796A}"/>
    <dgm:cxn modelId="{D5812B90-0470-43CC-BB3F-980429083799}" type="presOf" srcId="{E1190A67-C397-4618-BD98-994149B998BC}" destId="{FCCD703C-F175-4521-94B2-B55A97A62723}" srcOrd="0" destOrd="0" presId="urn:microsoft.com/office/officeart/2009/3/layout/StepUpProcess"/>
    <dgm:cxn modelId="{1A6C2E76-B920-43B7-A2D7-5A1C18E48761}" type="presOf" srcId="{72AB5F1B-9F10-4F66-8FA8-51CCEE40CE3A}" destId="{DE3B9F11-976C-410D-B217-79E4D66920F6}" srcOrd="0" destOrd="0" presId="urn:microsoft.com/office/officeart/2009/3/layout/StepUpProcess"/>
    <dgm:cxn modelId="{A9EFA39C-CEBD-4A63-9205-36CAC26697DD}" type="presOf" srcId="{4F6007A8-FD32-4D88-AF85-EFB83753A9A4}" destId="{A45AF442-474D-45D2-BBD5-41751275816D}" srcOrd="0" destOrd="0" presId="urn:microsoft.com/office/officeart/2009/3/layout/StepUpProcess"/>
    <dgm:cxn modelId="{D677513C-715E-4DA3-9C28-6A005A4F5628}" srcId="{E1190A67-C397-4618-BD98-994149B998BC}" destId="{3A0588A3-7F51-4FC5-BDEB-CE15F9CF3F08}" srcOrd="1" destOrd="0" parTransId="{D64703C2-C3EC-4322-89BE-876AEE3E3E01}" sibTransId="{2FD86590-99BF-4DCE-9902-EC20B662BBB1}"/>
    <dgm:cxn modelId="{E3D2BB90-499D-43B6-A754-C8D6867534B5}" srcId="{E1190A67-C397-4618-BD98-994149B998BC}" destId="{4F6007A8-FD32-4D88-AF85-EFB83753A9A4}" srcOrd="2" destOrd="0" parTransId="{A0A66748-366B-40BC-8983-2E0783A2FD03}" sibTransId="{59E41BBA-FB53-4BE4-8DA3-6442892A8021}"/>
    <dgm:cxn modelId="{4A763BF7-2FD8-47B4-9A78-522CFFE9885F}" type="presParOf" srcId="{FCCD703C-F175-4521-94B2-B55A97A62723}" destId="{E9473EFD-7655-4DE3-8ABA-04BBD90AF7DE}" srcOrd="0" destOrd="0" presId="urn:microsoft.com/office/officeart/2009/3/layout/StepUpProcess"/>
    <dgm:cxn modelId="{26190001-8ADC-4596-ADAE-EA727D68C6B3}" type="presParOf" srcId="{E9473EFD-7655-4DE3-8ABA-04BBD90AF7DE}" destId="{A8C05520-A69E-4735-820E-21A4D6072FA9}" srcOrd="0" destOrd="0" presId="urn:microsoft.com/office/officeart/2009/3/layout/StepUpProcess"/>
    <dgm:cxn modelId="{08A5FBA7-0A71-4FEB-9C95-DFB967A04DB0}" type="presParOf" srcId="{E9473EFD-7655-4DE3-8ABA-04BBD90AF7DE}" destId="{DE3B9F11-976C-410D-B217-79E4D66920F6}" srcOrd="1" destOrd="0" presId="urn:microsoft.com/office/officeart/2009/3/layout/StepUpProcess"/>
    <dgm:cxn modelId="{E084321A-7361-4DB6-A137-ABF3D0108987}" type="presParOf" srcId="{E9473EFD-7655-4DE3-8ABA-04BBD90AF7DE}" destId="{362551D3-C5F5-4D82-A6D6-CA4E1E681ACF}" srcOrd="2" destOrd="0" presId="urn:microsoft.com/office/officeart/2009/3/layout/StepUpProcess"/>
    <dgm:cxn modelId="{878D346D-4655-4421-8F61-17A171FC4415}" type="presParOf" srcId="{FCCD703C-F175-4521-94B2-B55A97A62723}" destId="{293EA29E-FA9C-47D6-A508-779AC29B0BA7}" srcOrd="1" destOrd="0" presId="urn:microsoft.com/office/officeart/2009/3/layout/StepUpProcess"/>
    <dgm:cxn modelId="{2BBA51CF-BB7D-4CB6-8061-129E1B62DAF2}" type="presParOf" srcId="{293EA29E-FA9C-47D6-A508-779AC29B0BA7}" destId="{27F252B9-A9F8-491E-9A27-839C4ACF1FD1}" srcOrd="0" destOrd="0" presId="urn:microsoft.com/office/officeart/2009/3/layout/StepUpProcess"/>
    <dgm:cxn modelId="{5BD1EFA3-CAF7-4E88-A31C-FC67E9D08EFD}" type="presParOf" srcId="{FCCD703C-F175-4521-94B2-B55A97A62723}" destId="{CF8EEF19-4F09-46D1-833F-A24BDA19E13C}" srcOrd="2" destOrd="0" presId="urn:microsoft.com/office/officeart/2009/3/layout/StepUpProcess"/>
    <dgm:cxn modelId="{076D298A-CDF6-4C9A-B651-2B1056B7A5BF}" type="presParOf" srcId="{CF8EEF19-4F09-46D1-833F-A24BDA19E13C}" destId="{DB90CDDD-75ED-42DB-88A4-D6C04964AA7F}" srcOrd="0" destOrd="0" presId="urn:microsoft.com/office/officeart/2009/3/layout/StepUpProcess"/>
    <dgm:cxn modelId="{007F223A-FE8F-4EF9-9DB5-33E5BFC4FD8F}" type="presParOf" srcId="{CF8EEF19-4F09-46D1-833F-A24BDA19E13C}" destId="{C930328F-D750-4692-9D4F-820341626C13}" srcOrd="1" destOrd="0" presId="urn:microsoft.com/office/officeart/2009/3/layout/StepUpProcess"/>
    <dgm:cxn modelId="{47EB453D-E1CB-42EB-B099-3EA7FF81243F}" type="presParOf" srcId="{CF8EEF19-4F09-46D1-833F-A24BDA19E13C}" destId="{69440BD5-6715-48F3-B503-A8AF22AF8679}" srcOrd="2" destOrd="0" presId="urn:microsoft.com/office/officeart/2009/3/layout/StepUpProcess"/>
    <dgm:cxn modelId="{BB2957F5-F5A5-4E76-94B5-EEFF2E9E2837}" type="presParOf" srcId="{FCCD703C-F175-4521-94B2-B55A97A62723}" destId="{8AEBEBFB-15B5-474A-9C02-36AFD195AE21}" srcOrd="3" destOrd="0" presId="urn:microsoft.com/office/officeart/2009/3/layout/StepUpProcess"/>
    <dgm:cxn modelId="{E85DE570-3AA5-4C9A-A0F2-98110D72504E}" type="presParOf" srcId="{8AEBEBFB-15B5-474A-9C02-36AFD195AE21}" destId="{A6D4BA98-30C5-41D0-8BA6-30C76932136F}" srcOrd="0" destOrd="0" presId="urn:microsoft.com/office/officeart/2009/3/layout/StepUpProcess"/>
    <dgm:cxn modelId="{E781B97B-9152-449C-9C7E-FF1A7ABFB6EF}" type="presParOf" srcId="{FCCD703C-F175-4521-94B2-B55A97A62723}" destId="{05EBEDF5-59E8-4887-9A64-C7F3F084B7B7}" srcOrd="4" destOrd="0" presId="urn:microsoft.com/office/officeart/2009/3/layout/StepUpProcess"/>
    <dgm:cxn modelId="{7294D497-1CA2-46E8-8022-702C94A08D1F}" type="presParOf" srcId="{05EBEDF5-59E8-4887-9A64-C7F3F084B7B7}" destId="{65539EF1-13F7-4D63-B6AB-7872B6B1E8D2}" srcOrd="0" destOrd="0" presId="urn:microsoft.com/office/officeart/2009/3/layout/StepUpProcess"/>
    <dgm:cxn modelId="{4EF3EAD4-867B-4B85-AC5E-6AAB856DA6B4}" type="presParOf" srcId="{05EBEDF5-59E8-4887-9A64-C7F3F084B7B7}" destId="{A45AF442-474D-45D2-BBD5-41751275816D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F5C54964-7951-41E2-BF22-80C005D9EB41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BBD20FC-F8A0-44EA-8BE6-8F3A1BE3DACF}">
      <dgm:prSet phldrT="[Текст]" custT="1"/>
      <dgm:spPr/>
      <dgm:t>
        <a:bodyPr/>
        <a:lstStyle/>
        <a:p>
          <a:pPr algn="l"/>
          <a:r>
            <a:rPr lang="ru-RU" sz="2400" b="1" i="0" dirty="0"/>
            <a:t>1. </a:t>
          </a:r>
          <a:r>
            <a:rPr lang="ru-RU" sz="2400" b="1" i="0" dirty="0" smtClean="0"/>
            <a:t>    О</a:t>
          </a:r>
          <a:r>
            <a:rPr lang="ru-RU" sz="2400" b="1" i="1" dirty="0" smtClean="0"/>
            <a:t>бщественное разделение труда</a:t>
          </a:r>
          <a:r>
            <a:rPr lang="ru-RU" sz="2400" b="1" dirty="0" smtClean="0"/>
            <a:t> </a:t>
          </a:r>
          <a:endParaRPr lang="ru-RU" sz="2400" b="1" i="0" dirty="0">
            <a:solidFill>
              <a:srgbClr val="FF0000"/>
            </a:solidFill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AE8ABEA8-A72B-4839-9CBB-E87500464C63}" type="parTrans" cxnId="{02A9F802-27A4-442E-867C-B6D9FE68A44F}">
      <dgm:prSet/>
      <dgm:spPr/>
      <dgm:t>
        <a:bodyPr/>
        <a:lstStyle/>
        <a:p>
          <a:endParaRPr lang="ru-RU"/>
        </a:p>
      </dgm:t>
    </dgm:pt>
    <dgm:pt modelId="{ED14E742-90F4-400C-89A2-7AEC47C72282}" type="sibTrans" cxnId="{02A9F802-27A4-442E-867C-B6D9FE68A44F}">
      <dgm:prSet/>
      <dgm:spPr/>
      <dgm:t>
        <a:bodyPr/>
        <a:lstStyle/>
        <a:p>
          <a:endParaRPr lang="ru-RU"/>
        </a:p>
      </dgm:t>
    </dgm:pt>
    <dgm:pt modelId="{67059FF2-469D-401C-8B5F-5F5CC62A4CE4}">
      <dgm:prSet phldrT="[Текст]" custT="1"/>
      <dgm:spPr/>
      <dgm:t>
        <a:bodyPr/>
        <a:lstStyle/>
        <a:p>
          <a:r>
            <a:rPr lang="ru-RU" sz="2400" b="1" i="1" dirty="0"/>
            <a:t>2. </a:t>
          </a:r>
          <a:r>
            <a:rPr lang="ru-RU" sz="2400" b="1" i="1" dirty="0" smtClean="0"/>
            <a:t>       Экономическая обособленность производителя</a:t>
          </a:r>
          <a:endParaRPr lang="ru-RU" sz="2400" b="1" i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77B4A046-760E-4AEF-B0FA-6602ED66F397}" type="parTrans" cxnId="{2E86A335-750E-452C-BFD2-63320C86FD27}">
      <dgm:prSet/>
      <dgm:spPr/>
      <dgm:t>
        <a:bodyPr/>
        <a:lstStyle/>
        <a:p>
          <a:endParaRPr lang="ru-RU"/>
        </a:p>
      </dgm:t>
    </dgm:pt>
    <dgm:pt modelId="{574CE652-89A6-413E-8E64-A71A3AB0DD92}" type="sibTrans" cxnId="{2E86A335-750E-452C-BFD2-63320C86FD27}">
      <dgm:prSet/>
      <dgm:spPr/>
      <dgm:t>
        <a:bodyPr/>
        <a:lstStyle/>
        <a:p>
          <a:endParaRPr lang="ru-RU"/>
        </a:p>
      </dgm:t>
    </dgm:pt>
    <dgm:pt modelId="{502ACC1F-7027-4CED-AEFB-D78DF1E40B5D}">
      <dgm:prSet phldrT="[Текст]" custT="1"/>
      <dgm:spPr/>
      <dgm:t>
        <a:bodyPr/>
        <a:lstStyle/>
        <a:p>
          <a:r>
            <a:rPr lang="ru-RU" sz="2400" b="1" dirty="0"/>
            <a:t>3</a:t>
          </a:r>
          <a:r>
            <a:rPr lang="ru-RU" sz="2400" b="1" dirty="0" smtClean="0"/>
            <a:t>.          Самостоятельность производителя и потребителя</a:t>
          </a:r>
          <a:endParaRPr lang="ru-RU" sz="2400" b="1" i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A55CE616-A7C3-4B60-AD96-E925867CB2C5}" type="sibTrans" cxnId="{ECA1327B-7469-4758-8C5E-810403431CE8}">
      <dgm:prSet/>
      <dgm:spPr/>
      <dgm:t>
        <a:bodyPr/>
        <a:lstStyle/>
        <a:p>
          <a:endParaRPr lang="ru-RU"/>
        </a:p>
      </dgm:t>
    </dgm:pt>
    <dgm:pt modelId="{50D6470F-914C-417D-8999-8BFB273BEE3D}" type="parTrans" cxnId="{ECA1327B-7469-4758-8C5E-810403431CE8}">
      <dgm:prSet/>
      <dgm:spPr/>
      <dgm:t>
        <a:bodyPr/>
        <a:lstStyle/>
        <a:p>
          <a:endParaRPr lang="ru-RU"/>
        </a:p>
      </dgm:t>
    </dgm:pt>
    <dgm:pt modelId="{F9594200-0604-4093-BA9C-8495DA6E329F}" type="pres">
      <dgm:prSet presAssocID="{F5C54964-7951-41E2-BF22-80C005D9EB41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39C9E19-FD99-4789-BDB5-F73C1B267BED}" type="pres">
      <dgm:prSet presAssocID="{F5C54964-7951-41E2-BF22-80C005D9EB41}" presName="dummyMaxCanvas" presStyleCnt="0">
        <dgm:presLayoutVars/>
      </dgm:prSet>
      <dgm:spPr/>
    </dgm:pt>
    <dgm:pt modelId="{2B023BDB-C127-4F66-9C8C-7DEF15E51760}" type="pres">
      <dgm:prSet presAssocID="{F5C54964-7951-41E2-BF22-80C005D9EB41}" presName="ThreeNodes_1" presStyleLbl="node1" presStyleIdx="0" presStyleCnt="3" custScaleX="95929" custScaleY="596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B919C6-A328-432C-A1FD-83FD41E7EAEE}" type="pres">
      <dgm:prSet presAssocID="{F5C54964-7951-41E2-BF22-80C005D9EB41}" presName="ThreeNodes_2" presStyleLbl="node1" presStyleIdx="1" presStyleCnt="3" custScaleX="97409" custScaleY="623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4CE5E7-302B-4ED0-B260-0EE215D3A18B}" type="pres">
      <dgm:prSet presAssocID="{F5C54964-7951-41E2-BF22-80C005D9EB41}" presName="ThreeNodes_3" presStyleLbl="node1" presStyleIdx="2" presStyleCnt="3" custScaleY="6378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CBBE158-7AB4-4BDA-95AE-6C88CDF8174A}" type="pres">
      <dgm:prSet presAssocID="{F5C54964-7951-41E2-BF22-80C005D9EB41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DF416C-A5B9-4928-A3C5-00ABEAB26353}" type="pres">
      <dgm:prSet presAssocID="{F5C54964-7951-41E2-BF22-80C005D9EB41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60CCAE-BB49-4890-8504-3FE6836D4FA5}" type="pres">
      <dgm:prSet presAssocID="{F5C54964-7951-41E2-BF22-80C005D9EB41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16630F-9F5E-4DCC-B6D7-689376FB3235}" type="pres">
      <dgm:prSet presAssocID="{F5C54964-7951-41E2-BF22-80C005D9EB41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D7B2BD-EC04-47D0-AA17-EF2CBA737AE3}" type="pres">
      <dgm:prSet presAssocID="{F5C54964-7951-41E2-BF22-80C005D9EB41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4DC0614-E13C-4465-9165-FBC6955FB4E3}" type="presOf" srcId="{502ACC1F-7027-4CED-AEFB-D78DF1E40B5D}" destId="{B9D7B2BD-EC04-47D0-AA17-EF2CBA737AE3}" srcOrd="1" destOrd="0" presId="urn:microsoft.com/office/officeart/2005/8/layout/vProcess5"/>
    <dgm:cxn modelId="{A50CD61C-32AD-4264-BA3F-ABEBD344C263}" type="presOf" srcId="{F5C54964-7951-41E2-BF22-80C005D9EB41}" destId="{F9594200-0604-4093-BA9C-8495DA6E329F}" srcOrd="0" destOrd="0" presId="urn:microsoft.com/office/officeart/2005/8/layout/vProcess5"/>
    <dgm:cxn modelId="{F7EC9F77-0D29-4124-B6A5-0EFCD28147CA}" type="presOf" srcId="{5BBD20FC-F8A0-44EA-8BE6-8F3A1BE3DACF}" destId="{5F60CCAE-BB49-4890-8504-3FE6836D4FA5}" srcOrd="1" destOrd="0" presId="urn:microsoft.com/office/officeart/2005/8/layout/vProcess5"/>
    <dgm:cxn modelId="{E0174DC1-2CDC-4AFB-AE76-9D2E624264A8}" type="presOf" srcId="{67059FF2-469D-401C-8B5F-5F5CC62A4CE4}" destId="{EE16630F-9F5E-4DCC-B6D7-689376FB3235}" srcOrd="1" destOrd="0" presId="urn:microsoft.com/office/officeart/2005/8/layout/vProcess5"/>
    <dgm:cxn modelId="{9C71B919-AE76-4B3B-B042-6920CC270DDC}" type="presOf" srcId="{502ACC1F-7027-4CED-AEFB-D78DF1E40B5D}" destId="{AF4CE5E7-302B-4ED0-B260-0EE215D3A18B}" srcOrd="0" destOrd="0" presId="urn:microsoft.com/office/officeart/2005/8/layout/vProcess5"/>
    <dgm:cxn modelId="{2E86A335-750E-452C-BFD2-63320C86FD27}" srcId="{F5C54964-7951-41E2-BF22-80C005D9EB41}" destId="{67059FF2-469D-401C-8B5F-5F5CC62A4CE4}" srcOrd="1" destOrd="0" parTransId="{77B4A046-760E-4AEF-B0FA-6602ED66F397}" sibTransId="{574CE652-89A6-413E-8E64-A71A3AB0DD92}"/>
    <dgm:cxn modelId="{ECA1327B-7469-4758-8C5E-810403431CE8}" srcId="{F5C54964-7951-41E2-BF22-80C005D9EB41}" destId="{502ACC1F-7027-4CED-AEFB-D78DF1E40B5D}" srcOrd="2" destOrd="0" parTransId="{50D6470F-914C-417D-8999-8BFB273BEE3D}" sibTransId="{A55CE616-A7C3-4B60-AD96-E925867CB2C5}"/>
    <dgm:cxn modelId="{6816D5D4-C58B-459D-8590-73C4E63959C0}" type="presOf" srcId="{574CE652-89A6-413E-8E64-A71A3AB0DD92}" destId="{B4DF416C-A5B9-4928-A3C5-00ABEAB26353}" srcOrd="0" destOrd="0" presId="urn:microsoft.com/office/officeart/2005/8/layout/vProcess5"/>
    <dgm:cxn modelId="{EFF88D77-1825-408C-B484-C82B3C8CD0E1}" type="presOf" srcId="{ED14E742-90F4-400C-89A2-7AEC47C72282}" destId="{3CBBE158-7AB4-4BDA-95AE-6C88CDF8174A}" srcOrd="0" destOrd="0" presId="urn:microsoft.com/office/officeart/2005/8/layout/vProcess5"/>
    <dgm:cxn modelId="{02A9F802-27A4-442E-867C-B6D9FE68A44F}" srcId="{F5C54964-7951-41E2-BF22-80C005D9EB41}" destId="{5BBD20FC-F8A0-44EA-8BE6-8F3A1BE3DACF}" srcOrd="0" destOrd="0" parTransId="{AE8ABEA8-A72B-4839-9CBB-E87500464C63}" sibTransId="{ED14E742-90F4-400C-89A2-7AEC47C72282}"/>
    <dgm:cxn modelId="{5C312507-87E9-4987-9DC5-1FAB785F90F2}" type="presOf" srcId="{67059FF2-469D-401C-8B5F-5F5CC62A4CE4}" destId="{CCB919C6-A328-432C-A1FD-83FD41E7EAEE}" srcOrd="0" destOrd="0" presId="urn:microsoft.com/office/officeart/2005/8/layout/vProcess5"/>
    <dgm:cxn modelId="{84FD11CC-53D9-4E5F-9680-360CF3BDA550}" type="presOf" srcId="{5BBD20FC-F8A0-44EA-8BE6-8F3A1BE3DACF}" destId="{2B023BDB-C127-4F66-9C8C-7DEF15E51760}" srcOrd="0" destOrd="0" presId="urn:microsoft.com/office/officeart/2005/8/layout/vProcess5"/>
    <dgm:cxn modelId="{D314A074-8180-4043-AD48-A02328618486}" type="presParOf" srcId="{F9594200-0604-4093-BA9C-8495DA6E329F}" destId="{D39C9E19-FD99-4789-BDB5-F73C1B267BED}" srcOrd="0" destOrd="0" presId="urn:microsoft.com/office/officeart/2005/8/layout/vProcess5"/>
    <dgm:cxn modelId="{73CDB2C3-8D26-4268-AAD9-1ACCC56B0B29}" type="presParOf" srcId="{F9594200-0604-4093-BA9C-8495DA6E329F}" destId="{2B023BDB-C127-4F66-9C8C-7DEF15E51760}" srcOrd="1" destOrd="0" presId="urn:microsoft.com/office/officeart/2005/8/layout/vProcess5"/>
    <dgm:cxn modelId="{1256405B-BBF8-464C-AAD6-79488454AD41}" type="presParOf" srcId="{F9594200-0604-4093-BA9C-8495DA6E329F}" destId="{CCB919C6-A328-432C-A1FD-83FD41E7EAEE}" srcOrd="2" destOrd="0" presId="urn:microsoft.com/office/officeart/2005/8/layout/vProcess5"/>
    <dgm:cxn modelId="{5ADC9AA5-15F7-42F2-A4D3-B4DE899110C6}" type="presParOf" srcId="{F9594200-0604-4093-BA9C-8495DA6E329F}" destId="{AF4CE5E7-302B-4ED0-B260-0EE215D3A18B}" srcOrd="3" destOrd="0" presId="urn:microsoft.com/office/officeart/2005/8/layout/vProcess5"/>
    <dgm:cxn modelId="{03C12A44-A322-4759-B1DC-8CD7BEF6868D}" type="presParOf" srcId="{F9594200-0604-4093-BA9C-8495DA6E329F}" destId="{3CBBE158-7AB4-4BDA-95AE-6C88CDF8174A}" srcOrd="4" destOrd="0" presId="urn:microsoft.com/office/officeart/2005/8/layout/vProcess5"/>
    <dgm:cxn modelId="{0252177F-C4F8-4430-B6E7-66E77E9A5190}" type="presParOf" srcId="{F9594200-0604-4093-BA9C-8495DA6E329F}" destId="{B4DF416C-A5B9-4928-A3C5-00ABEAB26353}" srcOrd="5" destOrd="0" presId="urn:microsoft.com/office/officeart/2005/8/layout/vProcess5"/>
    <dgm:cxn modelId="{AEDD70C6-E455-4DB5-82BE-E3AAB23C4076}" type="presParOf" srcId="{F9594200-0604-4093-BA9C-8495DA6E329F}" destId="{5F60CCAE-BB49-4890-8504-3FE6836D4FA5}" srcOrd="6" destOrd="0" presId="urn:microsoft.com/office/officeart/2005/8/layout/vProcess5"/>
    <dgm:cxn modelId="{3CC55CAE-F854-4CFF-AC8B-C69460406C2C}" type="presParOf" srcId="{F9594200-0604-4093-BA9C-8495DA6E329F}" destId="{EE16630F-9F5E-4DCC-B6D7-689376FB3235}" srcOrd="7" destOrd="0" presId="urn:microsoft.com/office/officeart/2005/8/layout/vProcess5"/>
    <dgm:cxn modelId="{78A519A2-06F1-4A4C-976F-CA4386E95F7E}" type="presParOf" srcId="{F9594200-0604-4093-BA9C-8495DA6E329F}" destId="{B9D7B2BD-EC04-47D0-AA17-EF2CBA737AE3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F9D677A7-9C36-417C-ABB9-AEF1EBCBAC5D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911E899-524C-467F-A86E-D7703C98C079}">
      <dgm:prSet custT="1"/>
      <dgm:spPr/>
      <dgm:t>
        <a:bodyPr/>
        <a:lstStyle/>
        <a:p>
          <a:r>
            <a:rPr lang="ru-RU" sz="2000" b="1" i="0" dirty="0" smtClean="0"/>
            <a:t>Информационная</a:t>
          </a:r>
          <a:endParaRPr lang="ru-RU" sz="2000" b="1" i="0" dirty="0"/>
        </a:p>
      </dgm:t>
    </dgm:pt>
    <dgm:pt modelId="{33915DE1-6980-4788-8765-05B94C46CA8B}" type="parTrans" cxnId="{DE53D443-4634-4489-AF7F-BEC03757F1A5}">
      <dgm:prSet/>
      <dgm:spPr/>
      <dgm:t>
        <a:bodyPr/>
        <a:lstStyle/>
        <a:p>
          <a:endParaRPr lang="ru-RU"/>
        </a:p>
      </dgm:t>
    </dgm:pt>
    <dgm:pt modelId="{4A094B16-51B2-4E1F-9188-71097DFE466E}" type="sibTrans" cxnId="{DE53D443-4634-4489-AF7F-BEC03757F1A5}">
      <dgm:prSet/>
      <dgm:spPr/>
      <dgm:t>
        <a:bodyPr/>
        <a:lstStyle/>
        <a:p>
          <a:endParaRPr lang="ru-RU"/>
        </a:p>
      </dgm:t>
    </dgm:pt>
    <dgm:pt modelId="{9E5FA2A3-2E84-46F9-B7A4-5F6F4B062B64}">
      <dgm:prSet custT="1"/>
      <dgm:spPr/>
      <dgm:t>
        <a:bodyPr/>
        <a:lstStyle/>
        <a:p>
          <a:r>
            <a:rPr lang="ru-RU" sz="2000" b="1" dirty="0" smtClean="0"/>
            <a:t>Регулирующая</a:t>
          </a:r>
          <a:endParaRPr lang="ru-RU" sz="2000" b="1" dirty="0"/>
        </a:p>
      </dgm:t>
    </dgm:pt>
    <dgm:pt modelId="{1D236FD3-DC61-4D99-8CBA-CBF2C5D1289E}" type="parTrans" cxnId="{7CFC1D2F-6BAC-4AEE-9D7E-28B0EA8F5823}">
      <dgm:prSet/>
      <dgm:spPr/>
      <dgm:t>
        <a:bodyPr/>
        <a:lstStyle/>
        <a:p>
          <a:endParaRPr lang="ru-RU"/>
        </a:p>
      </dgm:t>
    </dgm:pt>
    <dgm:pt modelId="{9F598602-24FA-4E6B-A784-1A39CD2A2C82}" type="sibTrans" cxnId="{7CFC1D2F-6BAC-4AEE-9D7E-28B0EA8F5823}">
      <dgm:prSet/>
      <dgm:spPr/>
      <dgm:t>
        <a:bodyPr/>
        <a:lstStyle/>
        <a:p>
          <a:endParaRPr lang="ru-RU"/>
        </a:p>
      </dgm:t>
    </dgm:pt>
    <dgm:pt modelId="{578F27E1-96AE-49D6-963A-3B67BA859C8B}">
      <dgm:prSet custT="1"/>
      <dgm:spPr/>
      <dgm:t>
        <a:bodyPr/>
        <a:lstStyle/>
        <a:p>
          <a:r>
            <a:rPr lang="ru-RU" sz="2000" b="1" dirty="0" err="1" smtClean="0"/>
            <a:t>Ценообразующая</a:t>
          </a:r>
          <a:endParaRPr lang="ru-RU" sz="2000" b="1" dirty="0"/>
        </a:p>
      </dgm:t>
    </dgm:pt>
    <dgm:pt modelId="{C41824DB-C547-42BB-8734-C32F553F9A7A}" type="sibTrans" cxnId="{2DEBA41B-5BB8-4C72-A7F8-EE5280330779}">
      <dgm:prSet/>
      <dgm:spPr/>
      <dgm:t>
        <a:bodyPr/>
        <a:lstStyle/>
        <a:p>
          <a:endParaRPr lang="ru-RU"/>
        </a:p>
      </dgm:t>
    </dgm:pt>
    <dgm:pt modelId="{BFC0BE54-11C5-42AC-A458-8945B48F1B4C}" type="parTrans" cxnId="{2DEBA41B-5BB8-4C72-A7F8-EE5280330779}">
      <dgm:prSet/>
      <dgm:spPr/>
      <dgm:t>
        <a:bodyPr/>
        <a:lstStyle/>
        <a:p>
          <a:endParaRPr lang="ru-RU"/>
        </a:p>
      </dgm:t>
    </dgm:pt>
    <dgm:pt modelId="{E0956D5C-2B34-4EB2-B136-1E488852D911}">
      <dgm:prSet custT="1"/>
      <dgm:spPr/>
      <dgm:t>
        <a:bodyPr/>
        <a:lstStyle/>
        <a:p>
          <a:r>
            <a:rPr lang="ru-RU" sz="2000" b="1" dirty="0" smtClean="0"/>
            <a:t>Санирующая</a:t>
          </a:r>
          <a:endParaRPr lang="ru-RU" sz="2000" b="1" dirty="0"/>
        </a:p>
      </dgm:t>
    </dgm:pt>
    <dgm:pt modelId="{DB901E64-43A1-4110-9B17-145EF91764A1}" type="parTrans" cxnId="{20D467E1-C0D5-4A81-B8AA-EB6761AA8D16}">
      <dgm:prSet/>
      <dgm:spPr/>
      <dgm:t>
        <a:bodyPr/>
        <a:lstStyle/>
        <a:p>
          <a:endParaRPr lang="ru-RU"/>
        </a:p>
      </dgm:t>
    </dgm:pt>
    <dgm:pt modelId="{D4E417D4-9546-452D-BB8F-575FE9790AD9}" type="sibTrans" cxnId="{20D467E1-C0D5-4A81-B8AA-EB6761AA8D16}">
      <dgm:prSet/>
      <dgm:spPr/>
      <dgm:t>
        <a:bodyPr/>
        <a:lstStyle/>
        <a:p>
          <a:endParaRPr lang="ru-RU"/>
        </a:p>
      </dgm:t>
    </dgm:pt>
    <dgm:pt modelId="{FA4D2F19-2514-42D5-A27D-F5459A4C4711}">
      <dgm:prSet custT="1"/>
      <dgm:spPr/>
      <dgm:t>
        <a:bodyPr/>
        <a:lstStyle/>
        <a:p>
          <a:r>
            <a:rPr lang="ru-RU" sz="2000" b="1" dirty="0" smtClean="0"/>
            <a:t>Посредническая</a:t>
          </a:r>
          <a:endParaRPr lang="ru-RU" sz="2000" b="1" dirty="0"/>
        </a:p>
      </dgm:t>
    </dgm:pt>
    <dgm:pt modelId="{69FD0193-5D86-4E70-A193-2577EED00D00}" type="sibTrans" cxnId="{4A672F7B-CBC3-4CD3-A291-13031D8915A0}">
      <dgm:prSet/>
      <dgm:spPr/>
      <dgm:t>
        <a:bodyPr/>
        <a:lstStyle/>
        <a:p>
          <a:endParaRPr lang="ru-RU"/>
        </a:p>
      </dgm:t>
    </dgm:pt>
    <dgm:pt modelId="{796C3ADD-27C3-4CC6-8E19-9B09BED6B4E4}" type="parTrans" cxnId="{4A672F7B-CBC3-4CD3-A291-13031D8915A0}">
      <dgm:prSet/>
      <dgm:spPr/>
      <dgm:t>
        <a:bodyPr/>
        <a:lstStyle/>
        <a:p>
          <a:endParaRPr lang="ru-RU"/>
        </a:p>
      </dgm:t>
    </dgm:pt>
    <dgm:pt modelId="{C8FC65F5-F78C-45BE-9909-01142B5F1D00}" type="pres">
      <dgm:prSet presAssocID="{F9D677A7-9C36-417C-ABB9-AEF1EBCBAC5D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39BFD85C-40D8-46C6-9B44-A7F2C44C9F03}" type="pres">
      <dgm:prSet presAssocID="{F9D677A7-9C36-417C-ABB9-AEF1EBCBAC5D}" presName="pyramid" presStyleLbl="node1" presStyleIdx="0" presStyleCnt="1"/>
      <dgm:spPr/>
    </dgm:pt>
    <dgm:pt modelId="{7538D0BB-D655-4B04-ACFA-7BC5C3A44297}" type="pres">
      <dgm:prSet presAssocID="{F9D677A7-9C36-417C-ABB9-AEF1EBCBAC5D}" presName="theList" presStyleCnt="0"/>
      <dgm:spPr/>
    </dgm:pt>
    <dgm:pt modelId="{953BC66F-8963-480E-9FA9-BD4C9283C0B8}" type="pres">
      <dgm:prSet presAssocID="{1911E899-524C-467F-A86E-D7703C98C079}" presName="aNode" presStyleLbl="fgAcc1" presStyleIdx="0" presStyleCnt="5" custScaleX="969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D40B8A-351E-4DE6-81B4-9267B5AF9E6C}" type="pres">
      <dgm:prSet presAssocID="{1911E899-524C-467F-A86E-D7703C98C079}" presName="aSpace" presStyleCnt="0"/>
      <dgm:spPr/>
    </dgm:pt>
    <dgm:pt modelId="{6FCA5137-CAA6-4A0A-BB47-8FB9467215B2}" type="pres">
      <dgm:prSet presAssocID="{FA4D2F19-2514-42D5-A27D-F5459A4C4711}" presName="aNode" presStyleLbl="fgAcc1" presStyleIdx="1" presStyleCnt="5" custScaleX="969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0767F7-9FA7-4D06-AFBC-28FD2C7A41E6}" type="pres">
      <dgm:prSet presAssocID="{FA4D2F19-2514-42D5-A27D-F5459A4C4711}" presName="aSpace" presStyleCnt="0"/>
      <dgm:spPr/>
    </dgm:pt>
    <dgm:pt modelId="{51EC2F49-9491-40E6-8927-DB8FAE23FEFE}" type="pres">
      <dgm:prSet presAssocID="{578F27E1-96AE-49D6-963A-3B67BA859C8B}" presName="aNode" presStyleLbl="fgAcc1" presStyleIdx="2" presStyleCnt="5" custScaleX="969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0813E8-F944-4204-9FA6-32AC6A957F15}" type="pres">
      <dgm:prSet presAssocID="{578F27E1-96AE-49D6-963A-3B67BA859C8B}" presName="aSpace" presStyleCnt="0"/>
      <dgm:spPr/>
    </dgm:pt>
    <dgm:pt modelId="{82B7F989-AEBB-4D54-872B-422C53C6EB79}" type="pres">
      <dgm:prSet presAssocID="{9E5FA2A3-2E84-46F9-B7A4-5F6F4B062B64}" presName="aNode" presStyleLbl="fgAcc1" presStyleIdx="3" presStyleCnt="5" custScaleX="96882" custLinFactNeighborX="-538" custLinFactNeighborY="-2488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F7EA3E-F473-445D-A512-5447413FF1AE}" type="pres">
      <dgm:prSet presAssocID="{9E5FA2A3-2E84-46F9-B7A4-5F6F4B062B64}" presName="aSpace" presStyleCnt="0"/>
      <dgm:spPr/>
    </dgm:pt>
    <dgm:pt modelId="{CA502671-F83B-4C7A-AF7B-C1F821AE2743}" type="pres">
      <dgm:prSet presAssocID="{E0956D5C-2B34-4EB2-B136-1E488852D911}" presName="aNode" presStyleLbl="fgAcc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A4BB80-79B5-45D5-9CDD-F2DC7B71052C}" type="pres">
      <dgm:prSet presAssocID="{E0956D5C-2B34-4EB2-B136-1E488852D911}" presName="aSpace" presStyleCnt="0"/>
      <dgm:spPr/>
    </dgm:pt>
  </dgm:ptLst>
  <dgm:cxnLst>
    <dgm:cxn modelId="{548F339F-6767-48C5-8611-A3D3FB38F880}" type="presOf" srcId="{FA4D2F19-2514-42D5-A27D-F5459A4C4711}" destId="{6FCA5137-CAA6-4A0A-BB47-8FB9467215B2}" srcOrd="0" destOrd="0" presId="urn:microsoft.com/office/officeart/2005/8/layout/pyramid2"/>
    <dgm:cxn modelId="{7CFC1D2F-6BAC-4AEE-9D7E-28B0EA8F5823}" srcId="{F9D677A7-9C36-417C-ABB9-AEF1EBCBAC5D}" destId="{9E5FA2A3-2E84-46F9-B7A4-5F6F4B062B64}" srcOrd="3" destOrd="0" parTransId="{1D236FD3-DC61-4D99-8CBA-CBF2C5D1289E}" sibTransId="{9F598602-24FA-4E6B-A784-1A39CD2A2C82}"/>
    <dgm:cxn modelId="{DE53D443-4634-4489-AF7F-BEC03757F1A5}" srcId="{F9D677A7-9C36-417C-ABB9-AEF1EBCBAC5D}" destId="{1911E899-524C-467F-A86E-D7703C98C079}" srcOrd="0" destOrd="0" parTransId="{33915DE1-6980-4788-8765-05B94C46CA8B}" sibTransId="{4A094B16-51B2-4E1F-9188-71097DFE466E}"/>
    <dgm:cxn modelId="{20D467E1-C0D5-4A81-B8AA-EB6761AA8D16}" srcId="{F9D677A7-9C36-417C-ABB9-AEF1EBCBAC5D}" destId="{E0956D5C-2B34-4EB2-B136-1E488852D911}" srcOrd="4" destOrd="0" parTransId="{DB901E64-43A1-4110-9B17-145EF91764A1}" sibTransId="{D4E417D4-9546-452D-BB8F-575FE9790AD9}"/>
    <dgm:cxn modelId="{54064A77-5A1A-427E-A85D-3EF97476C9C1}" type="presOf" srcId="{578F27E1-96AE-49D6-963A-3B67BA859C8B}" destId="{51EC2F49-9491-40E6-8927-DB8FAE23FEFE}" srcOrd="0" destOrd="0" presId="urn:microsoft.com/office/officeart/2005/8/layout/pyramid2"/>
    <dgm:cxn modelId="{D899E756-EF5C-4D49-9B66-D3A4842845BF}" type="presOf" srcId="{F9D677A7-9C36-417C-ABB9-AEF1EBCBAC5D}" destId="{C8FC65F5-F78C-45BE-9909-01142B5F1D00}" srcOrd="0" destOrd="0" presId="urn:microsoft.com/office/officeart/2005/8/layout/pyramid2"/>
    <dgm:cxn modelId="{2DEBA41B-5BB8-4C72-A7F8-EE5280330779}" srcId="{F9D677A7-9C36-417C-ABB9-AEF1EBCBAC5D}" destId="{578F27E1-96AE-49D6-963A-3B67BA859C8B}" srcOrd="2" destOrd="0" parTransId="{BFC0BE54-11C5-42AC-A458-8945B48F1B4C}" sibTransId="{C41824DB-C547-42BB-8734-C32F553F9A7A}"/>
    <dgm:cxn modelId="{4A672F7B-CBC3-4CD3-A291-13031D8915A0}" srcId="{F9D677A7-9C36-417C-ABB9-AEF1EBCBAC5D}" destId="{FA4D2F19-2514-42D5-A27D-F5459A4C4711}" srcOrd="1" destOrd="0" parTransId="{796C3ADD-27C3-4CC6-8E19-9B09BED6B4E4}" sibTransId="{69FD0193-5D86-4E70-A193-2577EED00D00}"/>
    <dgm:cxn modelId="{0597D0E9-395A-4F9B-8EE5-FA7205A1E6E7}" type="presOf" srcId="{9E5FA2A3-2E84-46F9-B7A4-5F6F4B062B64}" destId="{82B7F989-AEBB-4D54-872B-422C53C6EB79}" srcOrd="0" destOrd="0" presId="urn:microsoft.com/office/officeart/2005/8/layout/pyramid2"/>
    <dgm:cxn modelId="{FF8B8AA4-0AC0-4959-9D71-17CF95E2159A}" type="presOf" srcId="{1911E899-524C-467F-A86E-D7703C98C079}" destId="{953BC66F-8963-480E-9FA9-BD4C9283C0B8}" srcOrd="0" destOrd="0" presId="urn:microsoft.com/office/officeart/2005/8/layout/pyramid2"/>
    <dgm:cxn modelId="{97768431-2798-4429-A5BD-FE985769F03C}" type="presOf" srcId="{E0956D5C-2B34-4EB2-B136-1E488852D911}" destId="{CA502671-F83B-4C7A-AF7B-C1F821AE2743}" srcOrd="0" destOrd="0" presId="urn:microsoft.com/office/officeart/2005/8/layout/pyramid2"/>
    <dgm:cxn modelId="{F33F7B7B-FA38-491A-992F-0BED078EDA51}" type="presParOf" srcId="{C8FC65F5-F78C-45BE-9909-01142B5F1D00}" destId="{39BFD85C-40D8-46C6-9B44-A7F2C44C9F03}" srcOrd="0" destOrd="0" presId="urn:microsoft.com/office/officeart/2005/8/layout/pyramid2"/>
    <dgm:cxn modelId="{9BF8FC50-A79C-40AB-BD20-49C2DF316CBE}" type="presParOf" srcId="{C8FC65F5-F78C-45BE-9909-01142B5F1D00}" destId="{7538D0BB-D655-4B04-ACFA-7BC5C3A44297}" srcOrd="1" destOrd="0" presId="urn:microsoft.com/office/officeart/2005/8/layout/pyramid2"/>
    <dgm:cxn modelId="{22A2B2DC-1DF3-4DFC-BE8A-768CDAAD1CD2}" type="presParOf" srcId="{7538D0BB-D655-4B04-ACFA-7BC5C3A44297}" destId="{953BC66F-8963-480E-9FA9-BD4C9283C0B8}" srcOrd="0" destOrd="0" presId="urn:microsoft.com/office/officeart/2005/8/layout/pyramid2"/>
    <dgm:cxn modelId="{15DAC698-6F1E-4C2E-9ACF-939FC0BAEB1B}" type="presParOf" srcId="{7538D0BB-D655-4B04-ACFA-7BC5C3A44297}" destId="{BFD40B8A-351E-4DE6-81B4-9267B5AF9E6C}" srcOrd="1" destOrd="0" presId="urn:microsoft.com/office/officeart/2005/8/layout/pyramid2"/>
    <dgm:cxn modelId="{ADF4564A-7347-4F0D-B6C9-536A34065757}" type="presParOf" srcId="{7538D0BB-D655-4B04-ACFA-7BC5C3A44297}" destId="{6FCA5137-CAA6-4A0A-BB47-8FB9467215B2}" srcOrd="2" destOrd="0" presId="urn:microsoft.com/office/officeart/2005/8/layout/pyramid2"/>
    <dgm:cxn modelId="{D4795883-31AD-44FC-BFF9-04356CF003CC}" type="presParOf" srcId="{7538D0BB-D655-4B04-ACFA-7BC5C3A44297}" destId="{0E0767F7-9FA7-4D06-AFBC-28FD2C7A41E6}" srcOrd="3" destOrd="0" presId="urn:microsoft.com/office/officeart/2005/8/layout/pyramid2"/>
    <dgm:cxn modelId="{F6C248DB-0284-44F3-A2B8-8041249C5BD4}" type="presParOf" srcId="{7538D0BB-D655-4B04-ACFA-7BC5C3A44297}" destId="{51EC2F49-9491-40E6-8927-DB8FAE23FEFE}" srcOrd="4" destOrd="0" presId="urn:microsoft.com/office/officeart/2005/8/layout/pyramid2"/>
    <dgm:cxn modelId="{FCC1ADD4-00BD-4F12-9CE7-6E4BF36AC030}" type="presParOf" srcId="{7538D0BB-D655-4B04-ACFA-7BC5C3A44297}" destId="{F70813E8-F944-4204-9FA6-32AC6A957F15}" srcOrd="5" destOrd="0" presId="urn:microsoft.com/office/officeart/2005/8/layout/pyramid2"/>
    <dgm:cxn modelId="{926CD894-9E56-4990-AD97-A88B3C930AA0}" type="presParOf" srcId="{7538D0BB-D655-4B04-ACFA-7BC5C3A44297}" destId="{82B7F989-AEBB-4D54-872B-422C53C6EB79}" srcOrd="6" destOrd="0" presId="urn:microsoft.com/office/officeart/2005/8/layout/pyramid2"/>
    <dgm:cxn modelId="{102DBB51-BD2B-4265-9A2C-46D3435E196B}" type="presParOf" srcId="{7538D0BB-D655-4B04-ACFA-7BC5C3A44297}" destId="{D0F7EA3E-F473-445D-A512-5447413FF1AE}" srcOrd="7" destOrd="0" presId="urn:microsoft.com/office/officeart/2005/8/layout/pyramid2"/>
    <dgm:cxn modelId="{C9F4AB09-1EA3-47D3-AD44-19FBEA914DA4}" type="presParOf" srcId="{7538D0BB-D655-4B04-ACFA-7BC5C3A44297}" destId="{CA502671-F83B-4C7A-AF7B-C1F821AE2743}" srcOrd="8" destOrd="0" presId="urn:microsoft.com/office/officeart/2005/8/layout/pyramid2"/>
    <dgm:cxn modelId="{91044501-3C3F-45AF-8357-15FAAF5AA389}" type="presParOf" srcId="{7538D0BB-D655-4B04-ACFA-7BC5C3A44297}" destId="{A1A4BB80-79B5-45D5-9CDD-F2DC7B71052C}" srcOrd="9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E71272A4-8F20-442C-953F-6B5AE4F4A6B7}" type="doc">
      <dgm:prSet loTypeId="urn:microsoft.com/office/officeart/2005/8/layout/vList5" loCatId="list" qsTypeId="urn:microsoft.com/office/officeart/2005/8/quickstyle/simple1#3" qsCatId="simple" csTypeId="urn:microsoft.com/office/officeart/2005/8/colors/accent1_2#3" csCatId="accent1" phldr="1"/>
      <dgm:spPr/>
      <dgm:t>
        <a:bodyPr/>
        <a:lstStyle/>
        <a:p>
          <a:endParaRPr lang="ru-RU"/>
        </a:p>
      </dgm:t>
    </dgm:pt>
    <dgm:pt modelId="{DB7CEF31-2103-4EF8-BAD0-BB5A31774D0B}">
      <dgm:prSet phldrT="[Текст]" custT="1"/>
      <dgm:spPr/>
      <dgm:t>
        <a:bodyPr/>
        <a:lstStyle/>
        <a:p>
          <a:r>
            <a:rPr lang="ru-RU" sz="2400" b="1" dirty="0" smtClean="0"/>
            <a:t>По сферам деятельности</a:t>
          </a:r>
          <a:endParaRPr lang="ru-RU" sz="2400" b="1" dirty="0"/>
        </a:p>
      </dgm:t>
    </dgm:pt>
    <dgm:pt modelId="{A02CBE16-C7CF-4CDD-BF2B-902D8C3268C8}" type="parTrans" cxnId="{E3A5808A-F5C5-4468-9D24-27146164B6E5}">
      <dgm:prSet/>
      <dgm:spPr/>
      <dgm:t>
        <a:bodyPr/>
        <a:lstStyle/>
        <a:p>
          <a:endParaRPr lang="ru-RU"/>
        </a:p>
      </dgm:t>
    </dgm:pt>
    <dgm:pt modelId="{8464678E-2678-4A98-806D-BFE400D6DED6}" type="sibTrans" cxnId="{E3A5808A-F5C5-4468-9D24-27146164B6E5}">
      <dgm:prSet/>
      <dgm:spPr/>
      <dgm:t>
        <a:bodyPr/>
        <a:lstStyle/>
        <a:p>
          <a:endParaRPr lang="ru-RU"/>
        </a:p>
      </dgm:t>
    </dgm:pt>
    <dgm:pt modelId="{EC4CDA45-B345-40CC-B722-0024293FD7D7}">
      <dgm:prSet phldrT="[Текст]" custT="1"/>
      <dgm:spPr/>
      <dgm:t>
        <a:bodyPr/>
        <a:lstStyle/>
        <a:p>
          <a:r>
            <a:rPr lang="ru-RU" sz="2400" b="1" dirty="0" smtClean="0"/>
            <a:t>По объекту потребностей</a:t>
          </a:r>
          <a:endParaRPr lang="ru-RU" sz="2400" b="1" dirty="0"/>
        </a:p>
      </dgm:t>
    </dgm:pt>
    <dgm:pt modelId="{589A302B-BC00-438F-BA97-B4F9B6180D0A}" type="parTrans" cxnId="{95A13AD3-58F6-411C-95DA-C5E4F8661719}">
      <dgm:prSet/>
      <dgm:spPr/>
      <dgm:t>
        <a:bodyPr/>
        <a:lstStyle/>
        <a:p>
          <a:endParaRPr lang="ru-RU"/>
        </a:p>
      </dgm:t>
    </dgm:pt>
    <dgm:pt modelId="{B663B938-4700-46BE-A061-CA264ABB5B2B}" type="sibTrans" cxnId="{95A13AD3-58F6-411C-95DA-C5E4F8661719}">
      <dgm:prSet/>
      <dgm:spPr/>
      <dgm:t>
        <a:bodyPr/>
        <a:lstStyle/>
        <a:p>
          <a:endParaRPr lang="ru-RU"/>
        </a:p>
      </dgm:t>
    </dgm:pt>
    <dgm:pt modelId="{0C6B636E-CAA5-4D27-BF40-9A881A18DADD}">
      <dgm:prSet phldrT="[Текст]" custT="1"/>
      <dgm:spPr/>
      <dgm:t>
        <a:bodyPr/>
        <a:lstStyle/>
        <a:p>
          <a:pPr algn="l">
            <a:spcAft>
              <a:spcPts val="0"/>
            </a:spcAft>
          </a:pPr>
          <a:r>
            <a:rPr lang="ru-RU" sz="2000" dirty="0" smtClean="0"/>
            <a:t>групповые</a:t>
          </a:r>
          <a:endParaRPr lang="ru-RU" sz="2000" b="1" dirty="0">
            <a:latin typeface="+mn-lt"/>
            <a:ea typeface="Verdana" pitchFamily="34" charset="0"/>
            <a:cs typeface="Verdana" pitchFamily="34" charset="0"/>
          </a:endParaRPr>
        </a:p>
      </dgm:t>
    </dgm:pt>
    <dgm:pt modelId="{64960B4D-CEC0-485D-A990-755C77E9D7D0}" type="parTrans" cxnId="{9F9F7504-BEB6-47B8-82A1-ECD52E84BA5C}">
      <dgm:prSet/>
      <dgm:spPr/>
      <dgm:t>
        <a:bodyPr/>
        <a:lstStyle/>
        <a:p>
          <a:endParaRPr lang="ru-RU"/>
        </a:p>
      </dgm:t>
    </dgm:pt>
    <dgm:pt modelId="{49DB723B-7DCF-4E00-B26E-C3D0AAA476FA}" type="sibTrans" cxnId="{9F9F7504-BEB6-47B8-82A1-ECD52E84BA5C}">
      <dgm:prSet/>
      <dgm:spPr/>
      <dgm:t>
        <a:bodyPr/>
        <a:lstStyle/>
        <a:p>
          <a:endParaRPr lang="ru-RU"/>
        </a:p>
      </dgm:t>
    </dgm:pt>
    <dgm:pt modelId="{C9ED02E2-726E-43BF-A2B9-04EFD79E0148}">
      <dgm:prSet phldrT="[Текст]" custT="1"/>
      <dgm:spPr/>
      <dgm:t>
        <a:bodyPr/>
        <a:lstStyle/>
        <a:p>
          <a:r>
            <a:rPr lang="ru-RU" sz="2400" b="1" dirty="0" smtClean="0"/>
            <a:t>По значимости</a:t>
          </a:r>
          <a:endParaRPr lang="ru-RU" sz="2400" b="1" dirty="0"/>
        </a:p>
      </dgm:t>
    </dgm:pt>
    <dgm:pt modelId="{E7CCD6A1-3EAF-43B3-98F3-8F7A8F26A5E0}" type="sibTrans" cxnId="{0C380FF8-DFD3-4636-BFB0-FDE2AA0C489C}">
      <dgm:prSet/>
      <dgm:spPr/>
      <dgm:t>
        <a:bodyPr/>
        <a:lstStyle/>
        <a:p>
          <a:endParaRPr lang="ru-RU"/>
        </a:p>
      </dgm:t>
    </dgm:pt>
    <dgm:pt modelId="{6A02A9F9-DD32-4E41-9900-6D31759A8126}" type="parTrans" cxnId="{0C380FF8-DFD3-4636-BFB0-FDE2AA0C489C}">
      <dgm:prSet/>
      <dgm:spPr/>
      <dgm:t>
        <a:bodyPr/>
        <a:lstStyle/>
        <a:p>
          <a:endParaRPr lang="ru-RU"/>
        </a:p>
      </dgm:t>
    </dgm:pt>
    <dgm:pt modelId="{5040FBCB-A266-4E4A-8BD0-4A4F9FCCE674}">
      <dgm:prSet custT="1"/>
      <dgm:spPr/>
      <dgm:t>
        <a:bodyPr/>
        <a:lstStyle/>
        <a:p>
          <a:pPr algn="l"/>
          <a:r>
            <a:rPr lang="ru-RU" sz="1800" dirty="0" smtClean="0"/>
            <a:t>потребности в труде</a:t>
          </a:r>
          <a:endParaRPr lang="ru-RU" sz="1800" b="1" dirty="0"/>
        </a:p>
      </dgm:t>
    </dgm:pt>
    <dgm:pt modelId="{302AEF58-7DE9-4744-B5A6-80AF018F1EE5}" type="parTrans" cxnId="{F8E97808-FD64-4989-AD5B-6F60A211D7C0}">
      <dgm:prSet/>
      <dgm:spPr/>
      <dgm:t>
        <a:bodyPr/>
        <a:lstStyle/>
        <a:p>
          <a:endParaRPr lang="ru-RU"/>
        </a:p>
      </dgm:t>
    </dgm:pt>
    <dgm:pt modelId="{E34289A6-D231-4868-B1F7-683798523E04}" type="sibTrans" cxnId="{F8E97808-FD64-4989-AD5B-6F60A211D7C0}">
      <dgm:prSet/>
      <dgm:spPr/>
      <dgm:t>
        <a:bodyPr/>
        <a:lstStyle/>
        <a:p>
          <a:endParaRPr lang="ru-RU"/>
        </a:p>
      </dgm:t>
    </dgm:pt>
    <dgm:pt modelId="{BCBD0956-2B9F-407B-B432-ED1F929E7D0F}">
      <dgm:prSet custT="1"/>
      <dgm:spPr/>
      <dgm:t>
        <a:bodyPr/>
        <a:lstStyle/>
        <a:p>
          <a:pPr algn="l"/>
          <a:r>
            <a:rPr lang="ru-RU" sz="1800" dirty="0" smtClean="0"/>
            <a:t>потребности в познании</a:t>
          </a:r>
          <a:endParaRPr lang="ru-RU" sz="1800" b="1" dirty="0"/>
        </a:p>
      </dgm:t>
    </dgm:pt>
    <dgm:pt modelId="{480CAE08-8763-4F49-B5C0-9B7C08973518}" type="parTrans" cxnId="{5D3FA320-C0D2-4DE6-942E-AE0A19B5B3F3}">
      <dgm:prSet/>
      <dgm:spPr/>
      <dgm:t>
        <a:bodyPr/>
        <a:lstStyle/>
        <a:p>
          <a:endParaRPr lang="ru-RU"/>
        </a:p>
      </dgm:t>
    </dgm:pt>
    <dgm:pt modelId="{4EAE8A55-4E68-466C-BE35-62542E00EB55}" type="sibTrans" cxnId="{5D3FA320-C0D2-4DE6-942E-AE0A19B5B3F3}">
      <dgm:prSet/>
      <dgm:spPr/>
      <dgm:t>
        <a:bodyPr/>
        <a:lstStyle/>
        <a:p>
          <a:endParaRPr lang="ru-RU"/>
        </a:p>
      </dgm:t>
    </dgm:pt>
    <dgm:pt modelId="{DC46B736-4ABA-40D2-9B75-B77651B3D5A8}">
      <dgm:prSet custT="1"/>
      <dgm:spPr/>
      <dgm:t>
        <a:bodyPr/>
        <a:lstStyle/>
        <a:p>
          <a:pPr algn="l"/>
          <a:r>
            <a:rPr lang="ru-RU" sz="1800" dirty="0" smtClean="0"/>
            <a:t>потребности в общении</a:t>
          </a:r>
          <a:endParaRPr lang="ru-RU" sz="1800" b="1" dirty="0"/>
        </a:p>
      </dgm:t>
    </dgm:pt>
    <dgm:pt modelId="{B1ACD1DE-2CF7-4AD7-914F-BC1C7128ACE5}" type="parTrans" cxnId="{F30A017A-D807-43A9-959B-4823554267B6}">
      <dgm:prSet/>
      <dgm:spPr/>
      <dgm:t>
        <a:bodyPr/>
        <a:lstStyle/>
        <a:p>
          <a:endParaRPr lang="ru-RU"/>
        </a:p>
      </dgm:t>
    </dgm:pt>
    <dgm:pt modelId="{00417F12-BC64-40F1-B425-FECACFF3CD66}" type="sibTrans" cxnId="{F30A017A-D807-43A9-959B-4823554267B6}">
      <dgm:prSet/>
      <dgm:spPr/>
      <dgm:t>
        <a:bodyPr/>
        <a:lstStyle/>
        <a:p>
          <a:endParaRPr lang="ru-RU"/>
        </a:p>
      </dgm:t>
    </dgm:pt>
    <dgm:pt modelId="{C4CD12C7-AEFC-4F10-AF72-25D6EC09F0A1}">
      <dgm:prSet custT="1"/>
      <dgm:spPr/>
      <dgm:t>
        <a:bodyPr/>
        <a:lstStyle/>
        <a:p>
          <a:pPr algn="l"/>
          <a:r>
            <a:rPr lang="ru-RU" sz="1800" dirty="0" smtClean="0"/>
            <a:t>потребности в отдыхе</a:t>
          </a:r>
          <a:endParaRPr lang="ru-RU" sz="1800" b="1" dirty="0"/>
        </a:p>
      </dgm:t>
    </dgm:pt>
    <dgm:pt modelId="{B7018C3F-7587-4514-BA62-9D46B7E20316}" type="parTrans" cxnId="{0B7A43AC-418E-477E-82A2-F8A44B9D2DB2}">
      <dgm:prSet/>
      <dgm:spPr/>
      <dgm:t>
        <a:bodyPr/>
        <a:lstStyle/>
        <a:p>
          <a:endParaRPr lang="ru-RU"/>
        </a:p>
      </dgm:t>
    </dgm:pt>
    <dgm:pt modelId="{3425700B-3DC4-4DA2-80D5-D1E54268378D}" type="sibTrans" cxnId="{0B7A43AC-418E-477E-82A2-F8A44B9D2DB2}">
      <dgm:prSet/>
      <dgm:spPr/>
      <dgm:t>
        <a:bodyPr/>
        <a:lstStyle/>
        <a:p>
          <a:endParaRPr lang="ru-RU"/>
        </a:p>
      </dgm:t>
    </dgm:pt>
    <dgm:pt modelId="{F9D761E9-325B-4961-86A6-4F00217B50B4}">
      <dgm:prSet phldrT="[Текст]" custT="1"/>
      <dgm:spPr/>
      <dgm:t>
        <a:bodyPr/>
        <a:lstStyle/>
        <a:p>
          <a:r>
            <a:rPr lang="ru-RU" sz="2400" b="1" dirty="0" smtClean="0"/>
            <a:t>По субъекту потребностей</a:t>
          </a:r>
          <a:endParaRPr lang="ru-RU" sz="2400" b="1" dirty="0"/>
        </a:p>
      </dgm:t>
    </dgm:pt>
    <dgm:pt modelId="{35BAC7FD-5920-4AED-9B31-7C340D7DE7F2}" type="parTrans" cxnId="{2906BDDC-295D-49EF-AA63-ED240E7B3856}">
      <dgm:prSet/>
      <dgm:spPr/>
      <dgm:t>
        <a:bodyPr/>
        <a:lstStyle/>
        <a:p>
          <a:endParaRPr lang="ru-RU"/>
        </a:p>
      </dgm:t>
    </dgm:pt>
    <dgm:pt modelId="{EA46070B-1873-4455-9466-B8A286D54D18}" type="sibTrans" cxnId="{2906BDDC-295D-49EF-AA63-ED240E7B3856}">
      <dgm:prSet/>
      <dgm:spPr/>
      <dgm:t>
        <a:bodyPr/>
        <a:lstStyle/>
        <a:p>
          <a:endParaRPr lang="ru-RU"/>
        </a:p>
      </dgm:t>
    </dgm:pt>
    <dgm:pt modelId="{E2B377C3-7FEE-42C9-A7BE-E3037BF8ECBE}">
      <dgm:prSet phldrT="[Текст]" custT="1"/>
      <dgm:spPr/>
      <dgm:t>
        <a:bodyPr/>
        <a:lstStyle/>
        <a:p>
          <a:pPr algn="l">
            <a:spcAft>
              <a:spcPts val="0"/>
            </a:spcAft>
          </a:pPr>
          <a:endParaRPr lang="ru-RU" sz="2000" b="1" dirty="0">
            <a:latin typeface="Constantia" panose="02030602050306030303" pitchFamily="18" charset="0"/>
            <a:ea typeface="Verdana" pitchFamily="34" charset="0"/>
            <a:cs typeface="Verdana" pitchFamily="34" charset="0"/>
          </a:endParaRPr>
        </a:p>
      </dgm:t>
    </dgm:pt>
    <dgm:pt modelId="{311B45F6-8B22-4267-B119-40F52BF79FA0}" type="sibTrans" cxnId="{D7245943-FFCE-4425-A280-E33D5D2D343D}">
      <dgm:prSet/>
      <dgm:spPr/>
      <dgm:t>
        <a:bodyPr/>
        <a:lstStyle/>
        <a:p>
          <a:endParaRPr lang="ru-RU"/>
        </a:p>
      </dgm:t>
    </dgm:pt>
    <dgm:pt modelId="{065DDBF1-821E-43CD-9575-564E937E8B3F}" type="parTrans" cxnId="{D7245943-FFCE-4425-A280-E33D5D2D343D}">
      <dgm:prSet/>
      <dgm:spPr/>
      <dgm:t>
        <a:bodyPr/>
        <a:lstStyle/>
        <a:p>
          <a:endParaRPr lang="ru-RU"/>
        </a:p>
      </dgm:t>
    </dgm:pt>
    <dgm:pt modelId="{31B6E9A9-038D-4B46-ABC4-2838B16F1261}">
      <dgm:prSet custT="1"/>
      <dgm:spPr/>
      <dgm:t>
        <a:bodyPr/>
        <a:lstStyle/>
        <a:p>
          <a:r>
            <a:rPr lang="ru-RU" sz="2000" b="0" dirty="0">
              <a:latin typeface="Constantia" panose="02030602050306030303" pitchFamily="18" charset="0"/>
              <a:ea typeface="Verdana" pitchFamily="34" charset="0"/>
              <a:cs typeface="Verdana" pitchFamily="34" charset="0"/>
            </a:rPr>
            <a:t>первичные – второстепенные;</a:t>
          </a:r>
        </a:p>
      </dgm:t>
    </dgm:pt>
    <dgm:pt modelId="{C026C5CD-DB8B-4437-A63C-574D8FBC019F}" type="parTrans" cxnId="{F8C8A69C-2152-4D8D-9F78-A4D124872417}">
      <dgm:prSet/>
      <dgm:spPr/>
      <dgm:t>
        <a:bodyPr/>
        <a:lstStyle/>
        <a:p>
          <a:endParaRPr lang="ru-RU"/>
        </a:p>
      </dgm:t>
    </dgm:pt>
    <dgm:pt modelId="{B2A03ED2-D0F0-46ED-ABA0-CB981A8F0AA0}" type="sibTrans" cxnId="{F8C8A69C-2152-4D8D-9F78-A4D124872417}">
      <dgm:prSet/>
      <dgm:spPr/>
      <dgm:t>
        <a:bodyPr/>
        <a:lstStyle/>
        <a:p>
          <a:endParaRPr lang="ru-RU"/>
        </a:p>
      </dgm:t>
    </dgm:pt>
    <dgm:pt modelId="{29CA6BD7-FF38-4417-BB76-E9D0294122E7}">
      <dgm:prSet custT="1"/>
      <dgm:spPr/>
      <dgm:t>
        <a:bodyPr/>
        <a:lstStyle/>
        <a:p>
          <a:r>
            <a:rPr lang="ru-RU" sz="2000" b="0" dirty="0">
              <a:latin typeface="Constantia" panose="02030602050306030303" pitchFamily="18" charset="0"/>
              <a:ea typeface="Verdana" pitchFamily="34" charset="0"/>
              <a:cs typeface="Verdana" pitchFamily="34" charset="0"/>
            </a:rPr>
            <a:t>центральные - периферические</a:t>
          </a:r>
        </a:p>
      </dgm:t>
    </dgm:pt>
    <dgm:pt modelId="{7BFCAE3C-A771-4BB7-AC38-29224C32D69F}" type="parTrans" cxnId="{D6DA3681-6D74-460E-958C-5EEF00FAB8EF}">
      <dgm:prSet/>
      <dgm:spPr/>
      <dgm:t>
        <a:bodyPr/>
        <a:lstStyle/>
        <a:p>
          <a:endParaRPr lang="ru-RU"/>
        </a:p>
      </dgm:t>
    </dgm:pt>
    <dgm:pt modelId="{BCBBEFC0-D17A-4095-8290-4E4B97D4F6A8}" type="sibTrans" cxnId="{D6DA3681-6D74-460E-958C-5EEF00FAB8EF}">
      <dgm:prSet/>
      <dgm:spPr/>
      <dgm:t>
        <a:bodyPr/>
        <a:lstStyle/>
        <a:p>
          <a:endParaRPr lang="ru-RU"/>
        </a:p>
      </dgm:t>
    </dgm:pt>
    <dgm:pt modelId="{24CB1F4B-A2ED-4737-863F-B72F9813E06A}">
      <dgm:prSet custT="1"/>
      <dgm:spPr/>
      <dgm:t>
        <a:bodyPr/>
        <a:lstStyle/>
        <a:p>
          <a:endParaRPr lang="ru-RU" sz="2000" b="1" dirty="0">
            <a:latin typeface="Constantia" panose="02030602050306030303" pitchFamily="18" charset="0"/>
            <a:ea typeface="Verdana" pitchFamily="34" charset="0"/>
            <a:cs typeface="Verdana" pitchFamily="34" charset="0"/>
          </a:endParaRPr>
        </a:p>
      </dgm:t>
    </dgm:pt>
    <dgm:pt modelId="{3D4C0179-AE49-41B1-9EE1-A1351D150071}" type="parTrans" cxnId="{5CE20D53-D911-48A1-B15E-731E2896B291}">
      <dgm:prSet/>
      <dgm:spPr/>
      <dgm:t>
        <a:bodyPr/>
        <a:lstStyle/>
        <a:p>
          <a:endParaRPr lang="ru-RU"/>
        </a:p>
      </dgm:t>
    </dgm:pt>
    <dgm:pt modelId="{715A800A-C3A4-451A-872E-D0F8B8C97E3C}" type="sibTrans" cxnId="{5CE20D53-D911-48A1-B15E-731E2896B291}">
      <dgm:prSet/>
      <dgm:spPr/>
      <dgm:t>
        <a:bodyPr/>
        <a:lstStyle/>
        <a:p>
          <a:endParaRPr lang="ru-RU"/>
        </a:p>
      </dgm:t>
    </dgm:pt>
    <dgm:pt modelId="{FBBC5DC8-5EB9-4795-BF82-DB5807682053}">
      <dgm:prSet phldrT="[Текст]" custT="1"/>
      <dgm:spPr/>
      <dgm:t>
        <a:bodyPr/>
        <a:lstStyle/>
        <a:p>
          <a:pPr algn="l">
            <a:spcAft>
              <a:spcPts val="0"/>
            </a:spcAft>
          </a:pPr>
          <a:r>
            <a:rPr lang="ru-RU" sz="2000" dirty="0" smtClean="0"/>
            <a:t> индивидуальные</a:t>
          </a:r>
          <a:endParaRPr lang="ru-RU" sz="2000" b="1" dirty="0">
            <a:latin typeface="+mn-lt"/>
            <a:ea typeface="Verdana" pitchFamily="34" charset="0"/>
            <a:cs typeface="Verdana" pitchFamily="34" charset="0"/>
          </a:endParaRPr>
        </a:p>
      </dgm:t>
    </dgm:pt>
    <dgm:pt modelId="{7C017AF4-7394-4A50-B415-3CC7015F5F2B}" type="parTrans" cxnId="{B72B3CE9-C847-4F7C-8F2F-E219E45642E1}">
      <dgm:prSet/>
      <dgm:spPr/>
      <dgm:t>
        <a:bodyPr/>
        <a:lstStyle/>
        <a:p>
          <a:endParaRPr lang="ru-RU"/>
        </a:p>
      </dgm:t>
    </dgm:pt>
    <dgm:pt modelId="{EEFA6DBD-F039-41DD-9345-30414BC1C718}" type="sibTrans" cxnId="{B72B3CE9-C847-4F7C-8F2F-E219E45642E1}">
      <dgm:prSet/>
      <dgm:spPr/>
      <dgm:t>
        <a:bodyPr/>
        <a:lstStyle/>
        <a:p>
          <a:endParaRPr lang="ru-RU"/>
        </a:p>
      </dgm:t>
    </dgm:pt>
    <dgm:pt modelId="{4BF5899D-612C-4E84-A774-FB6A75FD8310}">
      <dgm:prSet phldrT="[Текст]" custT="1"/>
      <dgm:spPr/>
      <dgm:t>
        <a:bodyPr/>
        <a:lstStyle/>
        <a:p>
          <a:pPr algn="l">
            <a:spcAft>
              <a:spcPts val="0"/>
            </a:spcAft>
          </a:pPr>
          <a:r>
            <a:rPr lang="ru-RU" sz="2000" dirty="0" smtClean="0"/>
            <a:t>коллективные</a:t>
          </a:r>
          <a:endParaRPr lang="ru-RU" sz="2000" b="1" dirty="0">
            <a:latin typeface="+mn-lt"/>
            <a:ea typeface="Verdana" pitchFamily="34" charset="0"/>
            <a:cs typeface="Verdana" pitchFamily="34" charset="0"/>
          </a:endParaRPr>
        </a:p>
      </dgm:t>
    </dgm:pt>
    <dgm:pt modelId="{D6316014-D872-4CA4-B8F5-71D23187DDBE}" type="parTrans" cxnId="{43EFD008-0E11-4F1D-A8D9-9CB7ECBFC08C}">
      <dgm:prSet/>
      <dgm:spPr/>
      <dgm:t>
        <a:bodyPr/>
        <a:lstStyle/>
        <a:p>
          <a:endParaRPr lang="ru-RU"/>
        </a:p>
      </dgm:t>
    </dgm:pt>
    <dgm:pt modelId="{032F8142-E4E8-49CE-B1EE-37314B84AAEC}" type="sibTrans" cxnId="{43EFD008-0E11-4F1D-A8D9-9CB7ECBFC08C}">
      <dgm:prSet/>
      <dgm:spPr/>
      <dgm:t>
        <a:bodyPr/>
        <a:lstStyle/>
        <a:p>
          <a:endParaRPr lang="ru-RU"/>
        </a:p>
      </dgm:t>
    </dgm:pt>
    <dgm:pt modelId="{470A9FC2-D7E8-453F-BD82-2C16A53CBBD4}">
      <dgm:prSet phldrT="[Текст]" custT="1"/>
      <dgm:spPr/>
      <dgm:t>
        <a:bodyPr/>
        <a:lstStyle/>
        <a:p>
          <a:pPr algn="l">
            <a:spcAft>
              <a:spcPts val="0"/>
            </a:spcAft>
          </a:pPr>
          <a:r>
            <a:rPr lang="ru-RU" sz="2000" dirty="0" smtClean="0"/>
            <a:t> общественные</a:t>
          </a:r>
          <a:endParaRPr lang="ru-RU" sz="2000" b="1" dirty="0">
            <a:latin typeface="+mn-lt"/>
            <a:ea typeface="Verdana" pitchFamily="34" charset="0"/>
            <a:cs typeface="Verdana" pitchFamily="34" charset="0"/>
          </a:endParaRPr>
        </a:p>
      </dgm:t>
    </dgm:pt>
    <dgm:pt modelId="{BC0A0265-78E7-4982-BF54-0633224E66F0}" type="parTrans" cxnId="{2937858F-5690-481C-9FAB-53175FC7A1C0}">
      <dgm:prSet/>
      <dgm:spPr/>
      <dgm:t>
        <a:bodyPr/>
        <a:lstStyle/>
        <a:p>
          <a:endParaRPr lang="ru-RU"/>
        </a:p>
      </dgm:t>
    </dgm:pt>
    <dgm:pt modelId="{E8F31104-F312-4D87-8D9E-EAB8306AD6EF}" type="sibTrans" cxnId="{2937858F-5690-481C-9FAB-53175FC7A1C0}">
      <dgm:prSet/>
      <dgm:spPr/>
      <dgm:t>
        <a:bodyPr/>
        <a:lstStyle/>
        <a:p>
          <a:endParaRPr lang="ru-RU"/>
        </a:p>
      </dgm:t>
    </dgm:pt>
    <dgm:pt modelId="{C6E441D3-B4F3-40AA-9B93-433C3A9AA3D6}" type="pres">
      <dgm:prSet presAssocID="{E71272A4-8F20-442C-953F-6B5AE4F4A6B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5F2D764-FC28-45FD-8FE9-34A00C5924F6}" type="pres">
      <dgm:prSet presAssocID="{DB7CEF31-2103-4EF8-BAD0-BB5A31774D0B}" presName="linNode" presStyleCnt="0"/>
      <dgm:spPr/>
    </dgm:pt>
    <dgm:pt modelId="{1C01E749-5574-4808-A9FC-29CC8BAE872A}" type="pres">
      <dgm:prSet presAssocID="{DB7CEF31-2103-4EF8-BAD0-BB5A31774D0B}" presName="parentText" presStyleLbl="node1" presStyleIdx="0" presStyleCnt="4" custLinFactNeighborX="33" custLinFactNeighborY="204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BDA8E9-7831-4C66-BBD2-836D7154CA69}" type="pres">
      <dgm:prSet presAssocID="{DB7CEF31-2103-4EF8-BAD0-BB5A31774D0B}" presName="descendantText" presStyleLbl="alignAccFollowNode1" presStyleIdx="0" presStyleCnt="3" custScaleX="93691" custScaleY="103699" custLinFactNeighborX="4673" custLinFactNeighborY="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6A4C19-09B9-4C04-BC58-E93611EB80E7}" type="pres">
      <dgm:prSet presAssocID="{8464678E-2678-4A98-806D-BFE400D6DED6}" presName="sp" presStyleCnt="0"/>
      <dgm:spPr/>
    </dgm:pt>
    <dgm:pt modelId="{6F76A3E3-98F1-4F03-9847-EB42027CEBD6}" type="pres">
      <dgm:prSet presAssocID="{C9ED02E2-726E-43BF-A2B9-04EFD79E0148}" presName="linNode" presStyleCnt="0"/>
      <dgm:spPr/>
    </dgm:pt>
    <dgm:pt modelId="{D7950679-C8D6-4096-85D2-23846384D591}" type="pres">
      <dgm:prSet presAssocID="{C9ED02E2-726E-43BF-A2B9-04EFD79E0148}" presName="parentText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207853-9036-4742-8368-5A221D0E974B}" type="pres">
      <dgm:prSet presAssocID="{C9ED02E2-726E-43BF-A2B9-04EFD79E0148}" presName="descendantText" presStyleLbl="alignAccFollowNode1" presStyleIdx="1" presStyleCnt="3" custScaleX="94792" custScaleY="119149" custLinFactNeighborX="455" custLinFactNeighborY="169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EC9575-157D-4279-B898-45AE803A5079}" type="pres">
      <dgm:prSet presAssocID="{E7CCD6A1-3EAF-43B3-98F3-8F7A8F26A5E0}" presName="sp" presStyleCnt="0"/>
      <dgm:spPr/>
    </dgm:pt>
    <dgm:pt modelId="{D346ED43-6DC4-4382-9DBF-F73ADDF30045}" type="pres">
      <dgm:prSet presAssocID="{EC4CDA45-B345-40CC-B722-0024293FD7D7}" presName="linNode" presStyleCnt="0"/>
      <dgm:spPr/>
    </dgm:pt>
    <dgm:pt modelId="{B81BA971-9CAF-459D-983F-C87EF76537AD}" type="pres">
      <dgm:prSet presAssocID="{EC4CDA45-B345-40CC-B722-0024293FD7D7}" presName="parentText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A945C3-C271-459F-8F42-61F70B74F948}" type="pres">
      <dgm:prSet presAssocID="{B663B938-4700-46BE-A061-CA264ABB5B2B}" presName="sp" presStyleCnt="0"/>
      <dgm:spPr/>
    </dgm:pt>
    <dgm:pt modelId="{8AC1BEB2-6B13-4BAC-B19F-EA5B69D7F205}" type="pres">
      <dgm:prSet presAssocID="{F9D761E9-325B-4961-86A6-4F00217B50B4}" presName="linNode" presStyleCnt="0"/>
      <dgm:spPr/>
    </dgm:pt>
    <dgm:pt modelId="{D1425701-62EC-4A85-A8FE-7626339FCAAD}" type="pres">
      <dgm:prSet presAssocID="{F9D761E9-325B-4961-86A6-4F00217B50B4}" presName="parentText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FCBE7C-E2D3-4BCB-A946-87A6ADF82C52}" type="pres">
      <dgm:prSet presAssocID="{F9D761E9-325B-4961-86A6-4F00217B50B4}" presName="descendantText" presStyleLbl="alignAccFollowNode1" presStyleIdx="2" presStyleCnt="3" custScaleY="117256" custLinFactNeighborX="1299" custLinFactNeighborY="103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4923429-9416-4AEB-8B79-CFDEDB6F191F}" type="presOf" srcId="{0C6B636E-CAA5-4D27-BF40-9A881A18DADD}" destId="{78FCBE7C-E2D3-4BCB-A946-87A6ADF82C52}" srcOrd="0" destOrd="0" presId="urn:microsoft.com/office/officeart/2005/8/layout/vList5"/>
    <dgm:cxn modelId="{D7245943-FFCE-4425-A280-E33D5D2D343D}" srcId="{C9ED02E2-726E-43BF-A2B9-04EFD79E0148}" destId="{E2B377C3-7FEE-42C9-A7BE-E3037BF8ECBE}" srcOrd="0" destOrd="0" parTransId="{065DDBF1-821E-43CD-9575-564E937E8B3F}" sibTransId="{311B45F6-8B22-4267-B119-40F52BF79FA0}"/>
    <dgm:cxn modelId="{A69E307E-FB7C-409F-B1EF-2DF3F140090A}" type="presOf" srcId="{31B6E9A9-038D-4B46-ABC4-2838B16F1261}" destId="{5E207853-9036-4742-8368-5A221D0E974B}" srcOrd="0" destOrd="1" presId="urn:microsoft.com/office/officeart/2005/8/layout/vList5"/>
    <dgm:cxn modelId="{0B7A43AC-418E-477E-82A2-F8A44B9D2DB2}" srcId="{DB7CEF31-2103-4EF8-BAD0-BB5A31774D0B}" destId="{C4CD12C7-AEFC-4F10-AF72-25D6EC09F0A1}" srcOrd="3" destOrd="0" parTransId="{B7018C3F-7587-4514-BA62-9D46B7E20316}" sibTransId="{3425700B-3DC4-4DA2-80D5-D1E54268378D}"/>
    <dgm:cxn modelId="{68E29F18-6592-4CF3-8F86-5419F9D7FDE6}" type="presOf" srcId="{FBBC5DC8-5EB9-4795-BF82-DB5807682053}" destId="{78FCBE7C-E2D3-4BCB-A946-87A6ADF82C52}" srcOrd="0" destOrd="1" presId="urn:microsoft.com/office/officeart/2005/8/layout/vList5"/>
    <dgm:cxn modelId="{D3CECFC2-E467-41E0-9605-B55140E4FC4D}" type="presOf" srcId="{EC4CDA45-B345-40CC-B722-0024293FD7D7}" destId="{B81BA971-9CAF-459D-983F-C87EF76537AD}" srcOrd="0" destOrd="0" presId="urn:microsoft.com/office/officeart/2005/8/layout/vList5"/>
    <dgm:cxn modelId="{C20B8CF5-A5E2-4B03-B02E-2EC4E7407496}" type="presOf" srcId="{E71272A4-8F20-442C-953F-6B5AE4F4A6B7}" destId="{C6E441D3-B4F3-40AA-9B93-433C3A9AA3D6}" srcOrd="0" destOrd="0" presId="urn:microsoft.com/office/officeart/2005/8/layout/vList5"/>
    <dgm:cxn modelId="{F8E97808-FD64-4989-AD5B-6F60A211D7C0}" srcId="{DB7CEF31-2103-4EF8-BAD0-BB5A31774D0B}" destId="{5040FBCB-A266-4E4A-8BD0-4A4F9FCCE674}" srcOrd="0" destOrd="0" parTransId="{302AEF58-7DE9-4744-B5A6-80AF018F1EE5}" sibTransId="{E34289A6-D231-4868-B1F7-683798523E04}"/>
    <dgm:cxn modelId="{F30A017A-D807-43A9-959B-4823554267B6}" srcId="{DB7CEF31-2103-4EF8-BAD0-BB5A31774D0B}" destId="{DC46B736-4ABA-40D2-9B75-B77651B3D5A8}" srcOrd="2" destOrd="0" parTransId="{B1ACD1DE-2CF7-4AD7-914F-BC1C7128ACE5}" sibTransId="{00417F12-BC64-40F1-B425-FECACFF3CD66}"/>
    <dgm:cxn modelId="{DDED3F27-6CDA-4E83-B9F9-0D2063C02A65}" type="presOf" srcId="{C4CD12C7-AEFC-4F10-AF72-25D6EC09F0A1}" destId="{88BDA8E9-7831-4C66-BBD2-836D7154CA69}" srcOrd="0" destOrd="3" presId="urn:microsoft.com/office/officeart/2005/8/layout/vList5"/>
    <dgm:cxn modelId="{2906BDDC-295D-49EF-AA63-ED240E7B3856}" srcId="{E71272A4-8F20-442C-953F-6B5AE4F4A6B7}" destId="{F9D761E9-325B-4961-86A6-4F00217B50B4}" srcOrd="3" destOrd="0" parTransId="{35BAC7FD-5920-4AED-9B31-7C340D7DE7F2}" sibTransId="{EA46070B-1873-4455-9466-B8A286D54D18}"/>
    <dgm:cxn modelId="{6682F931-5A60-47E4-832C-5CF0E2F0FD15}" type="presOf" srcId="{24CB1F4B-A2ED-4737-863F-B72F9813E06A}" destId="{5E207853-9036-4742-8368-5A221D0E974B}" srcOrd="0" destOrd="3" presId="urn:microsoft.com/office/officeart/2005/8/layout/vList5"/>
    <dgm:cxn modelId="{2937858F-5690-481C-9FAB-53175FC7A1C0}" srcId="{F9D761E9-325B-4961-86A6-4F00217B50B4}" destId="{470A9FC2-D7E8-453F-BD82-2C16A53CBBD4}" srcOrd="3" destOrd="0" parTransId="{BC0A0265-78E7-4982-BF54-0633224E66F0}" sibTransId="{E8F31104-F312-4D87-8D9E-EAB8306AD6EF}"/>
    <dgm:cxn modelId="{DB65F305-3BA2-45B7-B5F2-3A643A57AFD0}" type="presOf" srcId="{F9D761E9-325B-4961-86A6-4F00217B50B4}" destId="{D1425701-62EC-4A85-A8FE-7626339FCAAD}" srcOrd="0" destOrd="0" presId="urn:microsoft.com/office/officeart/2005/8/layout/vList5"/>
    <dgm:cxn modelId="{5C64991A-A341-4A55-9F1E-5F431F681006}" type="presOf" srcId="{BCBD0956-2B9F-407B-B432-ED1F929E7D0F}" destId="{88BDA8E9-7831-4C66-BBD2-836D7154CA69}" srcOrd="0" destOrd="1" presId="urn:microsoft.com/office/officeart/2005/8/layout/vList5"/>
    <dgm:cxn modelId="{7605AEF4-A185-4140-8CA0-2E483B21E53C}" type="presOf" srcId="{29CA6BD7-FF38-4417-BB76-E9D0294122E7}" destId="{5E207853-9036-4742-8368-5A221D0E974B}" srcOrd="0" destOrd="2" presId="urn:microsoft.com/office/officeart/2005/8/layout/vList5"/>
    <dgm:cxn modelId="{D0287EF9-632F-4D24-924C-50B72CAEBC0F}" type="presOf" srcId="{4BF5899D-612C-4E84-A774-FB6A75FD8310}" destId="{78FCBE7C-E2D3-4BCB-A946-87A6ADF82C52}" srcOrd="0" destOrd="2" presId="urn:microsoft.com/office/officeart/2005/8/layout/vList5"/>
    <dgm:cxn modelId="{C13D8197-7B66-4919-B97A-679147F96BA1}" type="presOf" srcId="{470A9FC2-D7E8-453F-BD82-2C16A53CBBD4}" destId="{78FCBE7C-E2D3-4BCB-A946-87A6ADF82C52}" srcOrd="0" destOrd="3" presId="urn:microsoft.com/office/officeart/2005/8/layout/vList5"/>
    <dgm:cxn modelId="{9F9F7504-BEB6-47B8-82A1-ECD52E84BA5C}" srcId="{F9D761E9-325B-4961-86A6-4F00217B50B4}" destId="{0C6B636E-CAA5-4D27-BF40-9A881A18DADD}" srcOrd="0" destOrd="0" parTransId="{64960B4D-CEC0-485D-A990-755C77E9D7D0}" sibTransId="{49DB723B-7DCF-4E00-B26E-C3D0AAA476FA}"/>
    <dgm:cxn modelId="{D6DA3681-6D74-460E-958C-5EEF00FAB8EF}" srcId="{C9ED02E2-726E-43BF-A2B9-04EFD79E0148}" destId="{29CA6BD7-FF38-4417-BB76-E9D0294122E7}" srcOrd="2" destOrd="0" parTransId="{7BFCAE3C-A771-4BB7-AC38-29224C32D69F}" sibTransId="{BCBBEFC0-D17A-4095-8290-4E4B97D4F6A8}"/>
    <dgm:cxn modelId="{3EF879E2-D88F-470D-B74B-EF0DE1CB3CAD}" type="presOf" srcId="{E2B377C3-7FEE-42C9-A7BE-E3037BF8ECBE}" destId="{5E207853-9036-4742-8368-5A221D0E974B}" srcOrd="0" destOrd="0" presId="urn:microsoft.com/office/officeart/2005/8/layout/vList5"/>
    <dgm:cxn modelId="{D14D5DEA-9AB4-44F3-9AF9-95B5E4F89A6D}" type="presOf" srcId="{5040FBCB-A266-4E4A-8BD0-4A4F9FCCE674}" destId="{88BDA8E9-7831-4C66-BBD2-836D7154CA69}" srcOrd="0" destOrd="0" presId="urn:microsoft.com/office/officeart/2005/8/layout/vList5"/>
    <dgm:cxn modelId="{95A13AD3-58F6-411C-95DA-C5E4F8661719}" srcId="{E71272A4-8F20-442C-953F-6B5AE4F4A6B7}" destId="{EC4CDA45-B345-40CC-B722-0024293FD7D7}" srcOrd="2" destOrd="0" parTransId="{589A302B-BC00-438F-BA97-B4F9B6180D0A}" sibTransId="{B663B938-4700-46BE-A061-CA264ABB5B2B}"/>
    <dgm:cxn modelId="{7535EF4D-E6FC-4101-A071-3A55BFF0A456}" type="presOf" srcId="{DC46B736-4ABA-40D2-9B75-B77651B3D5A8}" destId="{88BDA8E9-7831-4C66-BBD2-836D7154CA69}" srcOrd="0" destOrd="2" presId="urn:microsoft.com/office/officeart/2005/8/layout/vList5"/>
    <dgm:cxn modelId="{BA50B4A7-1ED1-4F1D-9831-B702830E4F1A}" type="presOf" srcId="{DB7CEF31-2103-4EF8-BAD0-BB5A31774D0B}" destId="{1C01E749-5574-4808-A9FC-29CC8BAE872A}" srcOrd="0" destOrd="0" presId="urn:microsoft.com/office/officeart/2005/8/layout/vList5"/>
    <dgm:cxn modelId="{0C380FF8-DFD3-4636-BFB0-FDE2AA0C489C}" srcId="{E71272A4-8F20-442C-953F-6B5AE4F4A6B7}" destId="{C9ED02E2-726E-43BF-A2B9-04EFD79E0148}" srcOrd="1" destOrd="0" parTransId="{6A02A9F9-DD32-4E41-9900-6D31759A8126}" sibTransId="{E7CCD6A1-3EAF-43B3-98F3-8F7A8F26A5E0}"/>
    <dgm:cxn modelId="{5CE20D53-D911-48A1-B15E-731E2896B291}" srcId="{C9ED02E2-726E-43BF-A2B9-04EFD79E0148}" destId="{24CB1F4B-A2ED-4737-863F-B72F9813E06A}" srcOrd="3" destOrd="0" parTransId="{3D4C0179-AE49-41B1-9EE1-A1351D150071}" sibTransId="{715A800A-C3A4-451A-872E-D0F8B8C97E3C}"/>
    <dgm:cxn modelId="{F8C8A69C-2152-4D8D-9F78-A4D124872417}" srcId="{C9ED02E2-726E-43BF-A2B9-04EFD79E0148}" destId="{31B6E9A9-038D-4B46-ABC4-2838B16F1261}" srcOrd="1" destOrd="0" parTransId="{C026C5CD-DB8B-4437-A63C-574D8FBC019F}" sibTransId="{B2A03ED2-D0F0-46ED-ABA0-CB981A8F0AA0}"/>
    <dgm:cxn modelId="{5D3FA320-C0D2-4DE6-942E-AE0A19B5B3F3}" srcId="{DB7CEF31-2103-4EF8-BAD0-BB5A31774D0B}" destId="{BCBD0956-2B9F-407B-B432-ED1F929E7D0F}" srcOrd="1" destOrd="0" parTransId="{480CAE08-8763-4F49-B5C0-9B7C08973518}" sibTransId="{4EAE8A55-4E68-466C-BE35-62542E00EB55}"/>
    <dgm:cxn modelId="{E3A5808A-F5C5-4468-9D24-27146164B6E5}" srcId="{E71272A4-8F20-442C-953F-6B5AE4F4A6B7}" destId="{DB7CEF31-2103-4EF8-BAD0-BB5A31774D0B}" srcOrd="0" destOrd="0" parTransId="{A02CBE16-C7CF-4CDD-BF2B-902D8C3268C8}" sibTransId="{8464678E-2678-4A98-806D-BFE400D6DED6}"/>
    <dgm:cxn modelId="{43EFD008-0E11-4F1D-A8D9-9CB7ECBFC08C}" srcId="{F9D761E9-325B-4961-86A6-4F00217B50B4}" destId="{4BF5899D-612C-4E84-A774-FB6A75FD8310}" srcOrd="2" destOrd="0" parTransId="{D6316014-D872-4CA4-B8F5-71D23187DDBE}" sibTransId="{032F8142-E4E8-49CE-B1EE-37314B84AAEC}"/>
    <dgm:cxn modelId="{B72B3CE9-C847-4F7C-8F2F-E219E45642E1}" srcId="{F9D761E9-325B-4961-86A6-4F00217B50B4}" destId="{FBBC5DC8-5EB9-4795-BF82-DB5807682053}" srcOrd="1" destOrd="0" parTransId="{7C017AF4-7394-4A50-B415-3CC7015F5F2B}" sibTransId="{EEFA6DBD-F039-41DD-9345-30414BC1C718}"/>
    <dgm:cxn modelId="{E5B6CE1F-14BE-4809-9AAF-3D86D54146A7}" type="presOf" srcId="{C9ED02E2-726E-43BF-A2B9-04EFD79E0148}" destId="{D7950679-C8D6-4096-85D2-23846384D591}" srcOrd="0" destOrd="0" presId="urn:microsoft.com/office/officeart/2005/8/layout/vList5"/>
    <dgm:cxn modelId="{CF62E3C8-6D94-4283-ACD3-47C7969F3EB2}" type="presParOf" srcId="{C6E441D3-B4F3-40AA-9B93-433C3A9AA3D6}" destId="{D5F2D764-FC28-45FD-8FE9-34A00C5924F6}" srcOrd="0" destOrd="0" presId="urn:microsoft.com/office/officeart/2005/8/layout/vList5"/>
    <dgm:cxn modelId="{0A021A25-D36D-4BDE-A451-422887880C48}" type="presParOf" srcId="{D5F2D764-FC28-45FD-8FE9-34A00C5924F6}" destId="{1C01E749-5574-4808-A9FC-29CC8BAE872A}" srcOrd="0" destOrd="0" presId="urn:microsoft.com/office/officeart/2005/8/layout/vList5"/>
    <dgm:cxn modelId="{6C294865-66A2-44AE-A89E-04CEDCC668A3}" type="presParOf" srcId="{D5F2D764-FC28-45FD-8FE9-34A00C5924F6}" destId="{88BDA8E9-7831-4C66-BBD2-836D7154CA69}" srcOrd="1" destOrd="0" presId="urn:microsoft.com/office/officeart/2005/8/layout/vList5"/>
    <dgm:cxn modelId="{0251C52F-FB98-4625-AD00-C41E967A8DF4}" type="presParOf" srcId="{C6E441D3-B4F3-40AA-9B93-433C3A9AA3D6}" destId="{406A4C19-09B9-4C04-BC58-E93611EB80E7}" srcOrd="1" destOrd="0" presId="urn:microsoft.com/office/officeart/2005/8/layout/vList5"/>
    <dgm:cxn modelId="{6EB45A0C-DE1E-48A7-B253-0F73B01A512E}" type="presParOf" srcId="{C6E441D3-B4F3-40AA-9B93-433C3A9AA3D6}" destId="{6F76A3E3-98F1-4F03-9847-EB42027CEBD6}" srcOrd="2" destOrd="0" presId="urn:microsoft.com/office/officeart/2005/8/layout/vList5"/>
    <dgm:cxn modelId="{C7769C3E-EDDA-4C43-80E4-4E8BF0968310}" type="presParOf" srcId="{6F76A3E3-98F1-4F03-9847-EB42027CEBD6}" destId="{D7950679-C8D6-4096-85D2-23846384D591}" srcOrd="0" destOrd="0" presId="urn:microsoft.com/office/officeart/2005/8/layout/vList5"/>
    <dgm:cxn modelId="{FE6D56E4-3A97-4665-BEBB-E8DA25FE14AB}" type="presParOf" srcId="{6F76A3E3-98F1-4F03-9847-EB42027CEBD6}" destId="{5E207853-9036-4742-8368-5A221D0E974B}" srcOrd="1" destOrd="0" presId="urn:microsoft.com/office/officeart/2005/8/layout/vList5"/>
    <dgm:cxn modelId="{025929BB-2973-41DB-B9C7-6BFCC7F32832}" type="presParOf" srcId="{C6E441D3-B4F3-40AA-9B93-433C3A9AA3D6}" destId="{8DEC9575-157D-4279-B898-45AE803A5079}" srcOrd="3" destOrd="0" presId="urn:microsoft.com/office/officeart/2005/8/layout/vList5"/>
    <dgm:cxn modelId="{D8879729-4608-479F-9128-281A91FC0047}" type="presParOf" srcId="{C6E441D3-B4F3-40AA-9B93-433C3A9AA3D6}" destId="{D346ED43-6DC4-4382-9DBF-F73ADDF30045}" srcOrd="4" destOrd="0" presId="urn:microsoft.com/office/officeart/2005/8/layout/vList5"/>
    <dgm:cxn modelId="{F9BD46E2-2580-4009-8DD6-032CDC68B0F0}" type="presParOf" srcId="{D346ED43-6DC4-4382-9DBF-F73ADDF30045}" destId="{B81BA971-9CAF-459D-983F-C87EF76537AD}" srcOrd="0" destOrd="0" presId="urn:microsoft.com/office/officeart/2005/8/layout/vList5"/>
    <dgm:cxn modelId="{D5BFC95C-C43B-424E-8557-A5718C527C42}" type="presParOf" srcId="{C6E441D3-B4F3-40AA-9B93-433C3A9AA3D6}" destId="{53A945C3-C271-459F-8F42-61F70B74F948}" srcOrd="5" destOrd="0" presId="urn:microsoft.com/office/officeart/2005/8/layout/vList5"/>
    <dgm:cxn modelId="{6BF06238-AA3F-4155-8EB5-4E8699F3F232}" type="presParOf" srcId="{C6E441D3-B4F3-40AA-9B93-433C3A9AA3D6}" destId="{8AC1BEB2-6B13-4BAC-B19F-EA5B69D7F205}" srcOrd="6" destOrd="0" presId="urn:microsoft.com/office/officeart/2005/8/layout/vList5"/>
    <dgm:cxn modelId="{208EC027-19D7-45A5-9864-1594B42548A7}" type="presParOf" srcId="{8AC1BEB2-6B13-4BAC-B19F-EA5B69D7F205}" destId="{D1425701-62EC-4A85-A8FE-7626339FCAAD}" srcOrd="0" destOrd="0" presId="urn:microsoft.com/office/officeart/2005/8/layout/vList5"/>
    <dgm:cxn modelId="{5E1CC697-BE51-44F0-A9A0-A4A7987B1197}" type="presParOf" srcId="{8AC1BEB2-6B13-4BAC-B19F-EA5B69D7F205}" destId="{78FCBE7C-E2D3-4BCB-A946-87A6ADF82C52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E71272A4-8F20-442C-953F-6B5AE4F4A6B7}" type="doc">
      <dgm:prSet loTypeId="urn:microsoft.com/office/officeart/2005/8/layout/vList5" loCatId="list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DB7CEF31-2103-4EF8-BAD0-BB5A31774D0B}">
      <dgm:prSet phldrT="[Текст]" custT="1"/>
      <dgm:spPr/>
      <dgm:t>
        <a:bodyPr/>
        <a:lstStyle/>
        <a:p>
          <a:r>
            <a:rPr lang="ru-RU" sz="2400" b="1" dirty="0"/>
            <a:t>Редкость, ценность</a:t>
          </a:r>
        </a:p>
      </dgm:t>
    </dgm:pt>
    <dgm:pt modelId="{A02CBE16-C7CF-4CDD-BF2B-902D8C3268C8}" type="parTrans" cxnId="{E3A5808A-F5C5-4468-9D24-27146164B6E5}">
      <dgm:prSet/>
      <dgm:spPr/>
      <dgm:t>
        <a:bodyPr/>
        <a:lstStyle/>
        <a:p>
          <a:endParaRPr lang="ru-RU"/>
        </a:p>
      </dgm:t>
    </dgm:pt>
    <dgm:pt modelId="{8464678E-2678-4A98-806D-BFE400D6DED6}" type="sibTrans" cxnId="{E3A5808A-F5C5-4468-9D24-27146164B6E5}">
      <dgm:prSet/>
      <dgm:spPr/>
      <dgm:t>
        <a:bodyPr/>
        <a:lstStyle/>
        <a:p>
          <a:endParaRPr lang="ru-RU"/>
        </a:p>
      </dgm:t>
    </dgm:pt>
    <dgm:pt modelId="{A9B8A75A-F186-47AC-B108-9D5A7E33E5FB}">
      <dgm:prSet phldrT="[Текст]" custT="1"/>
      <dgm:spPr/>
      <dgm:t>
        <a:bodyPr/>
        <a:lstStyle/>
        <a:p>
          <a:r>
            <a:rPr lang="ru-RU" sz="1600" b="1" dirty="0">
              <a:latin typeface="Verdana" pitchFamily="34" charset="0"/>
              <a:ea typeface="Verdana" pitchFamily="34" charset="0"/>
              <a:cs typeface="Verdana" pitchFamily="34" charset="0"/>
            </a:rPr>
            <a:t>Экономические</a:t>
          </a:r>
        </a:p>
      </dgm:t>
    </dgm:pt>
    <dgm:pt modelId="{71A754F5-CBE9-47B4-9FA0-3411E1C78AEF}" type="parTrans" cxnId="{9B7D7DF7-D50F-4E74-A2D5-D52181FF3CD4}">
      <dgm:prSet/>
      <dgm:spPr/>
      <dgm:t>
        <a:bodyPr/>
        <a:lstStyle/>
        <a:p>
          <a:endParaRPr lang="ru-RU"/>
        </a:p>
      </dgm:t>
    </dgm:pt>
    <dgm:pt modelId="{1C04247F-349B-43E7-A981-5A2E7997CCCF}" type="sibTrans" cxnId="{9B7D7DF7-D50F-4E74-A2D5-D52181FF3CD4}">
      <dgm:prSet/>
      <dgm:spPr/>
      <dgm:t>
        <a:bodyPr/>
        <a:lstStyle/>
        <a:p>
          <a:endParaRPr lang="ru-RU"/>
        </a:p>
      </dgm:t>
    </dgm:pt>
    <dgm:pt modelId="{C9ED02E2-726E-43BF-A2B9-04EFD79E0148}">
      <dgm:prSet phldrT="[Текст]" custT="1"/>
      <dgm:spPr/>
      <dgm:t>
        <a:bodyPr/>
        <a:lstStyle/>
        <a:p>
          <a:r>
            <a:rPr lang="ru-RU" sz="2400" b="1" dirty="0"/>
            <a:t>Характер потребления</a:t>
          </a:r>
        </a:p>
      </dgm:t>
    </dgm:pt>
    <dgm:pt modelId="{6A02A9F9-DD32-4E41-9900-6D31759A8126}" type="parTrans" cxnId="{0C380FF8-DFD3-4636-BFB0-FDE2AA0C489C}">
      <dgm:prSet/>
      <dgm:spPr/>
      <dgm:t>
        <a:bodyPr/>
        <a:lstStyle/>
        <a:p>
          <a:endParaRPr lang="ru-RU"/>
        </a:p>
      </dgm:t>
    </dgm:pt>
    <dgm:pt modelId="{E7CCD6A1-3EAF-43B3-98F3-8F7A8F26A5E0}" type="sibTrans" cxnId="{0C380FF8-DFD3-4636-BFB0-FDE2AA0C489C}">
      <dgm:prSet/>
      <dgm:spPr/>
      <dgm:t>
        <a:bodyPr/>
        <a:lstStyle/>
        <a:p>
          <a:endParaRPr lang="ru-RU"/>
        </a:p>
      </dgm:t>
    </dgm:pt>
    <dgm:pt modelId="{E2B377C3-7FEE-42C9-A7BE-E3037BF8ECBE}">
      <dgm:prSet phldrT="[Текст]"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065DDBF1-821E-43CD-9575-564E937E8B3F}" type="parTrans" cxnId="{D7245943-FFCE-4425-A280-E33D5D2D343D}">
      <dgm:prSet/>
      <dgm:spPr/>
      <dgm:t>
        <a:bodyPr/>
        <a:lstStyle/>
        <a:p>
          <a:endParaRPr lang="ru-RU"/>
        </a:p>
      </dgm:t>
    </dgm:pt>
    <dgm:pt modelId="{311B45F6-8B22-4267-B119-40F52BF79FA0}" type="sibTrans" cxnId="{D7245943-FFCE-4425-A280-E33D5D2D343D}">
      <dgm:prSet/>
      <dgm:spPr/>
      <dgm:t>
        <a:bodyPr/>
        <a:lstStyle/>
        <a:p>
          <a:endParaRPr lang="ru-RU"/>
        </a:p>
      </dgm:t>
    </dgm:pt>
    <dgm:pt modelId="{EC4CDA45-B345-40CC-B722-0024293FD7D7}">
      <dgm:prSet phldrT="[Текст]" custT="1"/>
      <dgm:spPr/>
      <dgm:t>
        <a:bodyPr/>
        <a:lstStyle/>
        <a:p>
          <a:r>
            <a:rPr lang="ru-RU" sz="2400" b="1" dirty="0"/>
            <a:t>Мера</a:t>
          </a:r>
          <a:r>
            <a:rPr lang="ru-RU" sz="2400" b="1" baseline="0" dirty="0"/>
            <a:t> </a:t>
          </a:r>
        </a:p>
        <a:p>
          <a:r>
            <a:rPr lang="ru-RU" sz="2400" b="1" baseline="0" dirty="0"/>
            <a:t>собственности</a:t>
          </a:r>
          <a:endParaRPr lang="ru-RU" sz="2400" b="1" dirty="0"/>
        </a:p>
      </dgm:t>
    </dgm:pt>
    <dgm:pt modelId="{589A302B-BC00-438F-BA97-B4F9B6180D0A}" type="parTrans" cxnId="{95A13AD3-58F6-411C-95DA-C5E4F8661719}">
      <dgm:prSet/>
      <dgm:spPr/>
      <dgm:t>
        <a:bodyPr/>
        <a:lstStyle/>
        <a:p>
          <a:endParaRPr lang="ru-RU"/>
        </a:p>
      </dgm:t>
    </dgm:pt>
    <dgm:pt modelId="{B663B938-4700-46BE-A061-CA264ABB5B2B}" type="sibTrans" cxnId="{95A13AD3-58F6-411C-95DA-C5E4F8661719}">
      <dgm:prSet/>
      <dgm:spPr/>
      <dgm:t>
        <a:bodyPr/>
        <a:lstStyle/>
        <a:p>
          <a:endParaRPr lang="ru-RU"/>
        </a:p>
      </dgm:t>
    </dgm:pt>
    <dgm:pt modelId="{0C6B636E-CAA5-4D27-BF40-9A881A18DADD}">
      <dgm:prSet phldrT="[Текст]" custT="1"/>
      <dgm:spPr/>
      <dgm:t>
        <a:bodyPr/>
        <a:lstStyle/>
        <a:p>
          <a:r>
            <a:rPr lang="ru-RU" sz="1600" b="1" dirty="0">
              <a:latin typeface="Verdana" pitchFamily="34" charset="0"/>
              <a:ea typeface="Verdana" pitchFamily="34" charset="0"/>
              <a:cs typeface="Verdana" pitchFamily="34" charset="0"/>
            </a:rPr>
            <a:t>Частные</a:t>
          </a:r>
        </a:p>
      </dgm:t>
    </dgm:pt>
    <dgm:pt modelId="{64960B4D-CEC0-485D-A990-755C77E9D7D0}" type="parTrans" cxnId="{9F9F7504-BEB6-47B8-82A1-ECD52E84BA5C}">
      <dgm:prSet/>
      <dgm:spPr/>
      <dgm:t>
        <a:bodyPr/>
        <a:lstStyle/>
        <a:p>
          <a:endParaRPr lang="ru-RU"/>
        </a:p>
      </dgm:t>
    </dgm:pt>
    <dgm:pt modelId="{49DB723B-7DCF-4E00-B26E-C3D0AAA476FA}" type="sibTrans" cxnId="{9F9F7504-BEB6-47B8-82A1-ECD52E84BA5C}">
      <dgm:prSet/>
      <dgm:spPr/>
      <dgm:t>
        <a:bodyPr/>
        <a:lstStyle/>
        <a:p>
          <a:endParaRPr lang="ru-RU"/>
        </a:p>
      </dgm:t>
    </dgm:pt>
    <dgm:pt modelId="{081757A8-4B0B-43A8-9B22-60E789481C64}">
      <dgm:prSet custT="1"/>
      <dgm:spPr/>
      <dgm:t>
        <a:bodyPr/>
        <a:lstStyle/>
        <a:p>
          <a:r>
            <a:rPr lang="ru-RU" sz="2400" b="1" dirty="0"/>
            <a:t>Характер взаимосвязи</a:t>
          </a:r>
        </a:p>
      </dgm:t>
    </dgm:pt>
    <dgm:pt modelId="{10E8A873-DF49-4D7E-9756-2A19D05800B0}" type="parTrans" cxnId="{EA26F3D4-4F90-407D-B1AC-3730F38CE690}">
      <dgm:prSet/>
      <dgm:spPr/>
      <dgm:t>
        <a:bodyPr/>
        <a:lstStyle/>
        <a:p>
          <a:endParaRPr lang="ru-RU"/>
        </a:p>
      </dgm:t>
    </dgm:pt>
    <dgm:pt modelId="{11EA3D53-C59C-4B67-8BCF-5CE799CEDA44}" type="sibTrans" cxnId="{EA26F3D4-4F90-407D-B1AC-3730F38CE690}">
      <dgm:prSet/>
      <dgm:spPr/>
      <dgm:t>
        <a:bodyPr/>
        <a:lstStyle/>
        <a:p>
          <a:endParaRPr lang="ru-RU"/>
        </a:p>
      </dgm:t>
    </dgm:pt>
    <dgm:pt modelId="{60BB7AFB-725B-47B0-B8A7-DA7083D7B148}">
      <dgm:prSet custT="1"/>
      <dgm:spPr/>
      <dgm:t>
        <a:bodyPr/>
        <a:lstStyle/>
        <a:p>
          <a:r>
            <a:rPr lang="ru-RU" sz="1600" b="1" dirty="0">
              <a:latin typeface="Verdana" pitchFamily="34" charset="0"/>
              <a:ea typeface="Verdana" pitchFamily="34" charset="0"/>
              <a:cs typeface="Verdana" pitchFamily="34" charset="0"/>
            </a:rPr>
            <a:t>Потребительские (конечные) </a:t>
          </a:r>
        </a:p>
      </dgm:t>
    </dgm:pt>
    <dgm:pt modelId="{9291F469-B61D-4A40-9E1F-5C0026D1AC46}" type="parTrans" cxnId="{FDDD0F2D-C05A-4A3F-A1F3-315714D58850}">
      <dgm:prSet/>
      <dgm:spPr/>
      <dgm:t>
        <a:bodyPr/>
        <a:lstStyle/>
        <a:p>
          <a:endParaRPr lang="ru-RU"/>
        </a:p>
      </dgm:t>
    </dgm:pt>
    <dgm:pt modelId="{67598FFA-9FF5-4293-9BCF-1B21EB67D552}" type="sibTrans" cxnId="{FDDD0F2D-C05A-4A3F-A1F3-315714D58850}">
      <dgm:prSet/>
      <dgm:spPr/>
      <dgm:t>
        <a:bodyPr/>
        <a:lstStyle/>
        <a:p>
          <a:endParaRPr lang="ru-RU"/>
        </a:p>
      </dgm:t>
    </dgm:pt>
    <dgm:pt modelId="{4D1EA615-1F33-42FD-BA91-0DE511ECEA79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dirty="0" smtClean="0">
              <a:latin typeface="Constantia" pitchFamily="18" charset="0"/>
              <a:ea typeface="Verdana" pitchFamily="34" charset="0"/>
              <a:cs typeface="Verdana" pitchFamily="34" charset="0"/>
            </a:rPr>
            <a:t>Связь с доходом</a:t>
          </a:r>
          <a:endParaRPr lang="ru-RU" sz="2400" b="1" dirty="0">
            <a:latin typeface="Constantia" pitchFamily="18" charset="0"/>
            <a:ea typeface="Verdana" pitchFamily="34" charset="0"/>
            <a:cs typeface="Verdana" pitchFamily="34" charset="0"/>
          </a:endParaRPr>
        </a:p>
      </dgm:t>
    </dgm:pt>
    <dgm:pt modelId="{289CAD4A-5E66-42B0-A624-99FD4614045F}" type="sibTrans" cxnId="{4E280E49-74E3-4846-834E-EEFE4DCEFA04}">
      <dgm:prSet/>
      <dgm:spPr/>
      <dgm:t>
        <a:bodyPr/>
        <a:lstStyle/>
        <a:p>
          <a:endParaRPr lang="ru-RU"/>
        </a:p>
      </dgm:t>
    </dgm:pt>
    <dgm:pt modelId="{B8E2E853-D84D-491B-9DAD-7275956FD83F}" type="parTrans" cxnId="{4E280E49-74E3-4846-834E-EEFE4DCEFA04}">
      <dgm:prSet/>
      <dgm:spPr/>
      <dgm:t>
        <a:bodyPr/>
        <a:lstStyle/>
        <a:p>
          <a:endParaRPr lang="ru-RU"/>
        </a:p>
      </dgm:t>
    </dgm:pt>
    <dgm:pt modelId="{75B28879-E67F-439D-93C9-1B27FF9388DF}">
      <dgm:prSet phldrT="[Текст]" custT="1"/>
      <dgm:spPr/>
      <dgm:t>
        <a:bodyPr/>
        <a:lstStyle/>
        <a:p>
          <a:r>
            <a:rPr lang="ru-RU" sz="1600" b="1" dirty="0">
              <a:latin typeface="Verdana" pitchFamily="34" charset="0"/>
              <a:ea typeface="Verdana" pitchFamily="34" charset="0"/>
              <a:cs typeface="Verdana" pitchFamily="34" charset="0"/>
            </a:rPr>
            <a:t> Неэкономические</a:t>
          </a:r>
        </a:p>
      </dgm:t>
    </dgm:pt>
    <dgm:pt modelId="{9D9BCEEB-9334-4AAB-B814-7BE7DB38D668}" type="parTrans" cxnId="{8B0A684A-BEC3-4867-9F6E-9470ECE3C35C}">
      <dgm:prSet/>
      <dgm:spPr/>
      <dgm:t>
        <a:bodyPr/>
        <a:lstStyle/>
        <a:p>
          <a:endParaRPr lang="ru-RU"/>
        </a:p>
      </dgm:t>
    </dgm:pt>
    <dgm:pt modelId="{3E61E068-3C99-4FC3-8A02-DBF1B8A47EA4}" type="sibTrans" cxnId="{8B0A684A-BEC3-4867-9F6E-9470ECE3C35C}">
      <dgm:prSet/>
      <dgm:spPr/>
      <dgm:t>
        <a:bodyPr/>
        <a:lstStyle/>
        <a:p>
          <a:endParaRPr lang="ru-RU"/>
        </a:p>
      </dgm:t>
    </dgm:pt>
    <dgm:pt modelId="{3A497F1C-00D5-48CF-88E4-35C55CD794FB}">
      <dgm:prSet custT="1"/>
      <dgm:spPr/>
      <dgm:t>
        <a:bodyPr/>
        <a:lstStyle/>
        <a:p>
          <a:r>
            <a:rPr lang="ru-RU" sz="1600" b="1" dirty="0">
              <a:latin typeface="Verdana" pitchFamily="34" charset="0"/>
              <a:ea typeface="Verdana" pitchFamily="34" charset="0"/>
              <a:cs typeface="Verdana" pitchFamily="34" charset="0"/>
            </a:rPr>
            <a:t>Нормальные</a:t>
          </a:r>
        </a:p>
      </dgm:t>
    </dgm:pt>
    <dgm:pt modelId="{A3573D28-3411-4322-8A64-B249FEF293A1}" type="parTrans" cxnId="{A204366C-4DBC-4014-A1CA-05F343F5B581}">
      <dgm:prSet/>
      <dgm:spPr/>
      <dgm:t>
        <a:bodyPr/>
        <a:lstStyle/>
        <a:p>
          <a:endParaRPr lang="ru-RU"/>
        </a:p>
      </dgm:t>
    </dgm:pt>
    <dgm:pt modelId="{8BF75039-147D-4AF8-8050-0B70F239A8FF}" type="sibTrans" cxnId="{A204366C-4DBC-4014-A1CA-05F343F5B581}">
      <dgm:prSet/>
      <dgm:spPr/>
      <dgm:t>
        <a:bodyPr/>
        <a:lstStyle/>
        <a:p>
          <a:endParaRPr lang="ru-RU"/>
        </a:p>
      </dgm:t>
    </dgm:pt>
    <dgm:pt modelId="{5D59A108-5803-4C65-B486-95E886FB57D4}">
      <dgm:prSet custT="1"/>
      <dgm:spPr/>
      <dgm:t>
        <a:bodyPr/>
        <a:lstStyle/>
        <a:p>
          <a:r>
            <a:rPr lang="ru-RU" sz="1600" b="1" dirty="0">
              <a:latin typeface="Verdana" pitchFamily="34" charset="0"/>
              <a:ea typeface="Verdana" pitchFamily="34" charset="0"/>
              <a:cs typeface="Verdana" pitchFamily="34" charset="0"/>
            </a:rPr>
            <a:t>Производственные (промежуточные) </a:t>
          </a:r>
        </a:p>
      </dgm:t>
    </dgm:pt>
    <dgm:pt modelId="{07E91ABA-A2BA-4F29-B84B-1FB68CF32322}" type="parTrans" cxnId="{44E38CB9-1773-4B5E-9F84-0E56E26D56F5}">
      <dgm:prSet/>
      <dgm:spPr/>
      <dgm:t>
        <a:bodyPr/>
        <a:lstStyle/>
        <a:p>
          <a:endParaRPr lang="ru-RU"/>
        </a:p>
      </dgm:t>
    </dgm:pt>
    <dgm:pt modelId="{E5B3EDB1-8B8F-468D-9582-09CDE5EE4DB6}" type="sibTrans" cxnId="{44E38CB9-1773-4B5E-9F84-0E56E26D56F5}">
      <dgm:prSet/>
      <dgm:spPr/>
      <dgm:t>
        <a:bodyPr/>
        <a:lstStyle/>
        <a:p>
          <a:endParaRPr lang="ru-RU"/>
        </a:p>
      </dgm:t>
    </dgm:pt>
    <dgm:pt modelId="{36FA40CE-2773-479B-B08C-FFAF5F334D68}">
      <dgm:prSet custT="1"/>
      <dgm:spPr/>
      <dgm:t>
        <a:bodyPr/>
        <a:lstStyle/>
        <a:p>
          <a:endParaRPr lang="ru-RU" sz="1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A81D21F5-FF9F-46A5-89F3-D3B021A738B4}" type="parTrans" cxnId="{62D25E32-1091-441A-9EC0-E09677D353FF}">
      <dgm:prSet/>
      <dgm:spPr/>
      <dgm:t>
        <a:bodyPr/>
        <a:lstStyle/>
        <a:p>
          <a:endParaRPr lang="ru-RU"/>
        </a:p>
      </dgm:t>
    </dgm:pt>
    <dgm:pt modelId="{4D43B232-6D1B-48CD-98B0-B4A5DF333ADC}" type="sibTrans" cxnId="{62D25E32-1091-441A-9EC0-E09677D353FF}">
      <dgm:prSet/>
      <dgm:spPr/>
      <dgm:t>
        <a:bodyPr/>
        <a:lstStyle/>
        <a:p>
          <a:endParaRPr lang="ru-RU"/>
        </a:p>
      </dgm:t>
    </dgm:pt>
    <dgm:pt modelId="{A96CE166-3BF3-4DED-BB3F-8EBC2AA14771}">
      <dgm:prSet custT="1"/>
      <dgm:spPr/>
      <dgm:t>
        <a:bodyPr/>
        <a:lstStyle/>
        <a:p>
          <a:endParaRPr lang="ru-RU" sz="1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7691584C-8BD9-467D-ACF1-E56099DEE66B}" type="parTrans" cxnId="{367C035F-BB43-4AA4-BE63-B7FD4A19C2A7}">
      <dgm:prSet/>
      <dgm:spPr/>
      <dgm:t>
        <a:bodyPr/>
        <a:lstStyle/>
        <a:p>
          <a:endParaRPr lang="ru-RU"/>
        </a:p>
      </dgm:t>
    </dgm:pt>
    <dgm:pt modelId="{55190BD5-91E1-4860-B727-D735A8ADD681}" type="sibTrans" cxnId="{367C035F-BB43-4AA4-BE63-B7FD4A19C2A7}">
      <dgm:prSet/>
      <dgm:spPr/>
      <dgm:t>
        <a:bodyPr/>
        <a:lstStyle/>
        <a:p>
          <a:endParaRPr lang="ru-RU"/>
        </a:p>
      </dgm:t>
    </dgm:pt>
    <dgm:pt modelId="{A04361B4-C841-45AB-B1CF-D24992C201EF}">
      <dgm:prSet custT="1"/>
      <dgm:spPr/>
      <dgm:t>
        <a:bodyPr/>
        <a:lstStyle/>
        <a:p>
          <a:endParaRPr lang="ru-RU" sz="1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A3E09701-8FD9-42A4-B57B-708B0D419B4C}" type="parTrans" cxnId="{6F9CAEEA-AFEA-421F-B9E4-C24B47D48FEE}">
      <dgm:prSet/>
      <dgm:spPr/>
      <dgm:t>
        <a:bodyPr/>
        <a:lstStyle/>
        <a:p>
          <a:endParaRPr lang="ru-RU"/>
        </a:p>
      </dgm:t>
    </dgm:pt>
    <dgm:pt modelId="{7CC7EC0D-D93E-43DF-964D-E111859EFA9B}" type="sibTrans" cxnId="{6F9CAEEA-AFEA-421F-B9E4-C24B47D48FEE}">
      <dgm:prSet/>
      <dgm:spPr/>
      <dgm:t>
        <a:bodyPr/>
        <a:lstStyle/>
        <a:p>
          <a:endParaRPr lang="ru-RU"/>
        </a:p>
      </dgm:t>
    </dgm:pt>
    <dgm:pt modelId="{EFCBC3A6-924C-43B2-8A2D-1972C830EAD4}">
      <dgm:prSet custT="1"/>
      <dgm:spPr/>
      <dgm:t>
        <a:bodyPr/>
        <a:lstStyle/>
        <a:p>
          <a:endParaRPr lang="ru-RU" sz="1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E26689CB-7FBA-4313-9853-EE82D22A6744}" type="parTrans" cxnId="{DC461065-4C99-4A33-B5CB-A026B2EBEC5F}">
      <dgm:prSet/>
      <dgm:spPr/>
      <dgm:t>
        <a:bodyPr/>
        <a:lstStyle/>
        <a:p>
          <a:endParaRPr lang="ru-RU"/>
        </a:p>
      </dgm:t>
    </dgm:pt>
    <dgm:pt modelId="{A0539E4F-FD68-4F3C-B7CC-CC8A607E9FE4}" type="sibTrans" cxnId="{DC461065-4C99-4A33-B5CB-A026B2EBEC5F}">
      <dgm:prSet/>
      <dgm:spPr/>
      <dgm:t>
        <a:bodyPr/>
        <a:lstStyle/>
        <a:p>
          <a:endParaRPr lang="ru-RU"/>
        </a:p>
      </dgm:t>
    </dgm:pt>
    <dgm:pt modelId="{B65CE661-0A37-4704-906E-B4CC4A4E3628}">
      <dgm:prSet custT="1"/>
      <dgm:spPr/>
      <dgm:t>
        <a:bodyPr/>
        <a:lstStyle/>
        <a:p>
          <a:endParaRPr lang="ru-RU" sz="1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610C1FE7-F716-4F71-A11A-C23CFBE6FB44}" type="parTrans" cxnId="{174276AF-FD77-4324-AB8D-7ADE541C3C4C}">
      <dgm:prSet/>
      <dgm:spPr/>
      <dgm:t>
        <a:bodyPr/>
        <a:lstStyle/>
        <a:p>
          <a:endParaRPr lang="ru-RU"/>
        </a:p>
      </dgm:t>
    </dgm:pt>
    <dgm:pt modelId="{9FC46532-C825-4370-9290-258C7AB26134}" type="sibTrans" cxnId="{174276AF-FD77-4324-AB8D-7ADE541C3C4C}">
      <dgm:prSet/>
      <dgm:spPr/>
      <dgm:t>
        <a:bodyPr/>
        <a:lstStyle/>
        <a:p>
          <a:endParaRPr lang="ru-RU"/>
        </a:p>
      </dgm:t>
    </dgm:pt>
    <dgm:pt modelId="{1747EA35-4738-4B9C-96B4-04036C619328}">
      <dgm:prSet custT="1"/>
      <dgm:spPr/>
      <dgm:t>
        <a:bodyPr/>
        <a:lstStyle/>
        <a:p>
          <a:endParaRPr lang="ru-RU" sz="1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6F28A5B1-CFBF-4524-AB92-C0C67DFFD1F1}" type="parTrans" cxnId="{2FA785D7-F3FC-4FDE-BB5A-438CB8436A9F}">
      <dgm:prSet/>
      <dgm:spPr/>
      <dgm:t>
        <a:bodyPr/>
        <a:lstStyle/>
        <a:p>
          <a:endParaRPr lang="ru-RU"/>
        </a:p>
      </dgm:t>
    </dgm:pt>
    <dgm:pt modelId="{531DD6CC-BD58-4AA6-8A8F-60427F8D7C81}" type="sibTrans" cxnId="{2FA785D7-F3FC-4FDE-BB5A-438CB8436A9F}">
      <dgm:prSet/>
      <dgm:spPr/>
      <dgm:t>
        <a:bodyPr/>
        <a:lstStyle/>
        <a:p>
          <a:endParaRPr lang="ru-RU"/>
        </a:p>
      </dgm:t>
    </dgm:pt>
    <dgm:pt modelId="{AC37B356-9489-4BD9-BFB9-024481B86C86}">
      <dgm:prSet phldrT="[Текст]" custT="1"/>
      <dgm:spPr/>
      <dgm:t>
        <a:bodyPr/>
        <a:lstStyle/>
        <a:p>
          <a:r>
            <a:rPr lang="ru-RU" sz="1600" b="1" dirty="0">
              <a:latin typeface="Verdana" pitchFamily="34" charset="0"/>
              <a:ea typeface="Verdana" pitchFamily="34" charset="0"/>
              <a:cs typeface="Verdana" pitchFamily="34" charset="0"/>
            </a:rPr>
            <a:t>Общественные</a:t>
          </a:r>
        </a:p>
      </dgm:t>
    </dgm:pt>
    <dgm:pt modelId="{F1D4715C-B8BF-468B-817E-F98D4044C9A4}" type="parTrans" cxnId="{17819366-D4DF-47B5-B773-1BE566582F4B}">
      <dgm:prSet/>
      <dgm:spPr/>
      <dgm:t>
        <a:bodyPr/>
        <a:lstStyle/>
        <a:p>
          <a:endParaRPr lang="ru-RU"/>
        </a:p>
      </dgm:t>
    </dgm:pt>
    <dgm:pt modelId="{20EF6DF4-52C4-4910-B7C9-492B61FED67F}" type="sibTrans" cxnId="{17819366-D4DF-47B5-B773-1BE566582F4B}">
      <dgm:prSet/>
      <dgm:spPr/>
      <dgm:t>
        <a:bodyPr/>
        <a:lstStyle/>
        <a:p>
          <a:endParaRPr lang="ru-RU"/>
        </a:p>
      </dgm:t>
    </dgm:pt>
    <dgm:pt modelId="{CEB146FF-4E7C-4FF8-A7A5-16C41A72CADF}">
      <dgm:prSet phldrT="[Текст]" custT="1"/>
      <dgm:spPr/>
      <dgm:t>
        <a:bodyPr/>
        <a:lstStyle/>
        <a:p>
          <a:r>
            <a:rPr lang="ru-RU" sz="1600" b="1" dirty="0">
              <a:latin typeface="Verdana" pitchFamily="34" charset="0"/>
              <a:ea typeface="Verdana" pitchFamily="34" charset="0"/>
              <a:cs typeface="Verdana" pitchFamily="34" charset="0"/>
            </a:rPr>
            <a:t>Промежуточные</a:t>
          </a:r>
        </a:p>
      </dgm:t>
    </dgm:pt>
    <dgm:pt modelId="{8112772A-CC8E-4215-8889-65F71F7242DA}" type="parTrans" cxnId="{94DDBDCC-F615-4ADE-BE53-CFCB9993AED2}">
      <dgm:prSet/>
      <dgm:spPr/>
      <dgm:t>
        <a:bodyPr/>
        <a:lstStyle/>
        <a:p>
          <a:endParaRPr lang="ru-RU"/>
        </a:p>
      </dgm:t>
    </dgm:pt>
    <dgm:pt modelId="{E847456C-27CC-465F-953D-4EF7FA101F20}" type="sibTrans" cxnId="{94DDBDCC-F615-4ADE-BE53-CFCB9993AED2}">
      <dgm:prSet/>
      <dgm:spPr/>
      <dgm:t>
        <a:bodyPr/>
        <a:lstStyle/>
        <a:p>
          <a:endParaRPr lang="ru-RU"/>
        </a:p>
      </dgm:t>
    </dgm:pt>
    <dgm:pt modelId="{F72365FC-953F-44B6-BAD5-5CB177ADE396}">
      <dgm:prSet custT="1"/>
      <dgm:spPr/>
      <dgm:t>
        <a:bodyPr/>
        <a:lstStyle/>
        <a:p>
          <a:r>
            <a:rPr lang="ru-RU" sz="1600" b="1" dirty="0">
              <a:latin typeface="Verdana" pitchFamily="34" charset="0"/>
              <a:ea typeface="Verdana" pitchFamily="34" charset="0"/>
              <a:cs typeface="Verdana" pitchFamily="34" charset="0"/>
            </a:rPr>
            <a:t>Низшие (малоценные)</a:t>
          </a:r>
        </a:p>
      </dgm:t>
    </dgm:pt>
    <dgm:pt modelId="{C654A3D4-3E92-4E70-BFB8-8B5CAE702111}" type="parTrans" cxnId="{4FACBC67-43BD-4D54-878D-3B11A1864443}">
      <dgm:prSet/>
      <dgm:spPr/>
      <dgm:t>
        <a:bodyPr/>
        <a:lstStyle/>
        <a:p>
          <a:endParaRPr lang="ru-RU"/>
        </a:p>
      </dgm:t>
    </dgm:pt>
    <dgm:pt modelId="{8B24DCD3-7EBE-43EB-9674-E863E1C6CD3C}" type="sibTrans" cxnId="{4FACBC67-43BD-4D54-878D-3B11A1864443}">
      <dgm:prSet/>
      <dgm:spPr/>
      <dgm:t>
        <a:bodyPr/>
        <a:lstStyle/>
        <a:p>
          <a:endParaRPr lang="ru-RU"/>
        </a:p>
      </dgm:t>
    </dgm:pt>
    <dgm:pt modelId="{ED07F100-FAC6-4016-B3C9-AF6F57D19EDF}">
      <dgm:prSet custT="1"/>
      <dgm:spPr/>
      <dgm:t>
        <a:bodyPr/>
        <a:lstStyle/>
        <a:p>
          <a:r>
            <a:rPr lang="ru-RU" sz="1600" b="1" dirty="0">
              <a:latin typeface="Verdana" pitchFamily="34" charset="0"/>
              <a:ea typeface="Verdana" pitchFamily="34" charset="0"/>
              <a:cs typeface="Verdana" pitchFamily="34" charset="0"/>
            </a:rPr>
            <a:t>Нейтральные</a:t>
          </a:r>
        </a:p>
      </dgm:t>
    </dgm:pt>
    <dgm:pt modelId="{DFB6E6AB-61A8-4213-B193-9C4B2B34B3CF}" type="parTrans" cxnId="{D1E30757-3034-4F66-88FF-2F84600F76FA}">
      <dgm:prSet/>
      <dgm:spPr/>
      <dgm:t>
        <a:bodyPr/>
        <a:lstStyle/>
        <a:p>
          <a:endParaRPr lang="ru-RU"/>
        </a:p>
      </dgm:t>
    </dgm:pt>
    <dgm:pt modelId="{2DA763B3-76BD-47C8-AF28-416E7DDFEA47}" type="sibTrans" cxnId="{D1E30757-3034-4F66-88FF-2F84600F76FA}">
      <dgm:prSet/>
      <dgm:spPr/>
      <dgm:t>
        <a:bodyPr/>
        <a:lstStyle/>
        <a:p>
          <a:endParaRPr lang="ru-RU"/>
        </a:p>
      </dgm:t>
    </dgm:pt>
    <dgm:pt modelId="{C6E441D3-B4F3-40AA-9B93-433C3A9AA3D6}" type="pres">
      <dgm:prSet presAssocID="{E71272A4-8F20-442C-953F-6B5AE4F4A6B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5F2D764-FC28-45FD-8FE9-34A00C5924F6}" type="pres">
      <dgm:prSet presAssocID="{DB7CEF31-2103-4EF8-BAD0-BB5A31774D0B}" presName="linNode" presStyleCnt="0"/>
      <dgm:spPr/>
    </dgm:pt>
    <dgm:pt modelId="{1C01E749-5574-4808-A9FC-29CC8BAE872A}" type="pres">
      <dgm:prSet presAssocID="{DB7CEF31-2103-4EF8-BAD0-BB5A31774D0B}" presName="parentText" presStyleLbl="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BDA8E9-7831-4C66-BBD2-836D7154CA69}" type="pres">
      <dgm:prSet presAssocID="{DB7CEF31-2103-4EF8-BAD0-BB5A31774D0B}" presName="descendantText" presStyleLbl="alignAccFollowNode1" presStyleIdx="0" presStyleCnt="4" custScaleX="94792" custScaleY="9289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6A4C19-09B9-4C04-BC58-E93611EB80E7}" type="pres">
      <dgm:prSet presAssocID="{8464678E-2678-4A98-806D-BFE400D6DED6}" presName="sp" presStyleCnt="0"/>
      <dgm:spPr/>
    </dgm:pt>
    <dgm:pt modelId="{6F76A3E3-98F1-4F03-9847-EB42027CEBD6}" type="pres">
      <dgm:prSet presAssocID="{C9ED02E2-726E-43BF-A2B9-04EFD79E0148}" presName="linNode" presStyleCnt="0"/>
      <dgm:spPr/>
    </dgm:pt>
    <dgm:pt modelId="{D7950679-C8D6-4096-85D2-23846384D591}" type="pres">
      <dgm:prSet presAssocID="{C9ED02E2-726E-43BF-A2B9-04EFD79E0148}" presName="parentText" presStyleLbl="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207853-9036-4742-8368-5A221D0E974B}" type="pres">
      <dgm:prSet presAssocID="{C9ED02E2-726E-43BF-A2B9-04EFD79E0148}" presName="descendantText" presStyleLbl="alignAccFollowNode1" presStyleIdx="1" presStyleCnt="4" custScaleX="94792" custScaleY="110806" custLinFactNeighborX="2720" custLinFactNeighborY="2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EC9575-157D-4279-B898-45AE803A5079}" type="pres">
      <dgm:prSet presAssocID="{E7CCD6A1-3EAF-43B3-98F3-8F7A8F26A5E0}" presName="sp" presStyleCnt="0"/>
      <dgm:spPr/>
    </dgm:pt>
    <dgm:pt modelId="{D346ED43-6DC4-4382-9DBF-F73ADDF30045}" type="pres">
      <dgm:prSet presAssocID="{EC4CDA45-B345-40CC-B722-0024293FD7D7}" presName="linNode" presStyleCnt="0"/>
      <dgm:spPr/>
    </dgm:pt>
    <dgm:pt modelId="{B81BA971-9CAF-459D-983F-C87EF76537AD}" type="pres">
      <dgm:prSet presAssocID="{EC4CDA45-B345-40CC-B722-0024293FD7D7}" presName="parentText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C25A89-143F-41F6-9B13-EFBC6AD96D19}" type="pres">
      <dgm:prSet presAssocID="{EC4CDA45-B345-40CC-B722-0024293FD7D7}" presName="descendantText" presStyleLbl="alignAccFollowNode1" presStyleIdx="2" presStyleCnt="4" custScaleX="95701" custScaleY="98192" custLinFactNeighborX="2660" custLinFactNeighborY="138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689978-AB4F-4B4C-8B42-9E48C74208BC}" type="pres">
      <dgm:prSet presAssocID="{B663B938-4700-46BE-A061-CA264ABB5B2B}" presName="sp" presStyleCnt="0"/>
      <dgm:spPr/>
    </dgm:pt>
    <dgm:pt modelId="{F543FF1B-D5FF-42CC-B1F7-9577B00EB214}" type="pres">
      <dgm:prSet presAssocID="{4D1EA615-1F33-42FD-BA91-0DE511ECEA79}" presName="linNode" presStyleCnt="0"/>
      <dgm:spPr/>
    </dgm:pt>
    <dgm:pt modelId="{94019420-F818-49D4-BA4E-2FE268168A0E}" type="pres">
      <dgm:prSet presAssocID="{4D1EA615-1F33-42FD-BA91-0DE511ECEA79}" presName="parentText" presStyleLbl="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F62C8C-EEE6-4B50-A126-35C4E75AD66F}" type="pres">
      <dgm:prSet presAssocID="{4D1EA615-1F33-42FD-BA91-0DE511ECEA79}" presName="descendantText" presStyleLbl="alignAccFollowNode1" presStyleIdx="3" presStyleCnt="4" custScaleX="97034" custScaleY="11255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83187DB-813D-4CC5-B8C7-D0F748CC8E6A}" type="pres">
      <dgm:prSet presAssocID="{289CAD4A-5E66-42B0-A624-99FD4614045F}" presName="sp" presStyleCnt="0"/>
      <dgm:spPr/>
    </dgm:pt>
    <dgm:pt modelId="{67058777-9C94-4CAE-B331-564A3176F334}" type="pres">
      <dgm:prSet presAssocID="{081757A8-4B0B-43A8-9B22-60E789481C64}" presName="linNode" presStyleCnt="0"/>
      <dgm:spPr/>
    </dgm:pt>
    <dgm:pt modelId="{D68EBA4A-4E2A-4A23-B731-72B3ED1F34BC}" type="pres">
      <dgm:prSet presAssocID="{081757A8-4B0B-43A8-9B22-60E789481C64}" presName="parentText" presStyleLbl="node1" presStyleIdx="4" presStyleCnt="5" custLinFactNeighborX="-2344" custLinFactNeighborY="-426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F9CAEEA-AFEA-421F-B9E4-C24B47D48FEE}" srcId="{C9ED02E2-726E-43BF-A2B9-04EFD79E0148}" destId="{A04361B4-C841-45AB-B1CF-D24992C201EF}" srcOrd="7" destOrd="0" parTransId="{A3E09701-8FD9-42A4-B57B-708B0D419B4C}" sibTransId="{7CC7EC0D-D93E-43DF-964D-E111859EFA9B}"/>
    <dgm:cxn modelId="{8B0A684A-BEC3-4867-9F6E-9470ECE3C35C}" srcId="{DB7CEF31-2103-4EF8-BAD0-BB5A31774D0B}" destId="{75B28879-E67F-439D-93C9-1B27FF9388DF}" srcOrd="1" destOrd="0" parTransId="{9D9BCEEB-9334-4AAB-B814-7BE7DB38D668}" sibTransId="{3E61E068-3C99-4FC3-8A02-DBF1B8A47EA4}"/>
    <dgm:cxn modelId="{DC461065-4C99-4A33-B5CB-A026B2EBEC5F}" srcId="{4D1EA615-1F33-42FD-BA91-0DE511ECEA79}" destId="{EFCBC3A6-924C-43B2-8A2D-1972C830EAD4}" srcOrd="3" destOrd="0" parTransId="{E26689CB-7FBA-4313-9853-EE82D22A6744}" sibTransId="{A0539E4F-FD68-4F3C-B7CC-CC8A607E9FE4}"/>
    <dgm:cxn modelId="{E668494E-7007-49EF-9D4A-5946BD6B86E0}" type="presOf" srcId="{A04361B4-C841-45AB-B1CF-D24992C201EF}" destId="{5E207853-9036-4742-8368-5A221D0E974B}" srcOrd="0" destOrd="7" presId="urn:microsoft.com/office/officeart/2005/8/layout/vList5"/>
    <dgm:cxn modelId="{69B3F04B-5439-4558-9E2C-2F8293930400}" type="presOf" srcId="{CEB146FF-4E7C-4FF8-A7A5-16C41A72CADF}" destId="{25C25A89-143F-41F6-9B13-EFBC6AD96D19}" srcOrd="0" destOrd="2" presId="urn:microsoft.com/office/officeart/2005/8/layout/vList5"/>
    <dgm:cxn modelId="{E7157632-E47B-4A30-AEF3-2CD94064051A}" type="presOf" srcId="{081757A8-4B0B-43A8-9B22-60E789481C64}" destId="{D68EBA4A-4E2A-4A23-B731-72B3ED1F34BC}" srcOrd="0" destOrd="0" presId="urn:microsoft.com/office/officeart/2005/8/layout/vList5"/>
    <dgm:cxn modelId="{D1E30757-3034-4F66-88FF-2F84600F76FA}" srcId="{4D1EA615-1F33-42FD-BA91-0DE511ECEA79}" destId="{ED07F100-FAC6-4016-B3C9-AF6F57D19EDF}" srcOrd="2" destOrd="0" parTransId="{DFB6E6AB-61A8-4213-B193-9C4B2B34B3CF}" sibTransId="{2DA763B3-76BD-47C8-AF28-416E7DDFEA47}"/>
    <dgm:cxn modelId="{F6E90185-5A63-4D38-995C-C4F7287B79F4}" type="presOf" srcId="{B65CE661-0A37-4704-906E-B4CC4A4E3628}" destId="{5E207853-9036-4742-8368-5A221D0E974B}" srcOrd="0" destOrd="1" presId="urn:microsoft.com/office/officeart/2005/8/layout/vList5"/>
    <dgm:cxn modelId="{17819366-D4DF-47B5-B773-1BE566582F4B}" srcId="{EC4CDA45-B345-40CC-B722-0024293FD7D7}" destId="{AC37B356-9489-4BD9-BFB9-024481B86C86}" srcOrd="1" destOrd="0" parTransId="{F1D4715C-B8BF-468B-817E-F98D4044C9A4}" sibTransId="{20EF6DF4-52C4-4910-B7C9-492B61FED67F}"/>
    <dgm:cxn modelId="{6A8D1A16-BBFC-425B-ACAF-2EBAB59B9BB8}" type="presOf" srcId="{1747EA35-4738-4B9C-96B4-04036C619328}" destId="{5E207853-9036-4742-8368-5A221D0E974B}" srcOrd="0" destOrd="2" presId="urn:microsoft.com/office/officeart/2005/8/layout/vList5"/>
    <dgm:cxn modelId="{174276AF-FD77-4324-AB8D-7ADE541C3C4C}" srcId="{C9ED02E2-726E-43BF-A2B9-04EFD79E0148}" destId="{B65CE661-0A37-4704-906E-B4CC4A4E3628}" srcOrd="1" destOrd="0" parTransId="{610C1FE7-F716-4F71-A11A-C23CFBE6FB44}" sibTransId="{9FC46532-C825-4370-9290-258C7AB26134}"/>
    <dgm:cxn modelId="{4EB82115-9D72-4B0B-9A8B-F9474F64CD4A}" type="presOf" srcId="{36FA40CE-2773-479B-B08C-FFAF5F334D68}" destId="{5E207853-9036-4742-8368-5A221D0E974B}" srcOrd="0" destOrd="5" presId="urn:microsoft.com/office/officeart/2005/8/layout/vList5"/>
    <dgm:cxn modelId="{FDDD0F2D-C05A-4A3F-A1F3-315714D58850}" srcId="{C9ED02E2-726E-43BF-A2B9-04EFD79E0148}" destId="{60BB7AFB-725B-47B0-B8A7-DA7083D7B148}" srcOrd="3" destOrd="0" parTransId="{9291F469-B61D-4A40-9E1F-5C0026D1AC46}" sibTransId="{67598FFA-9FF5-4293-9BCF-1B21EB67D552}"/>
    <dgm:cxn modelId="{90D7EA50-1CCC-460F-BB9C-80B3187130B8}" type="presOf" srcId="{ED07F100-FAC6-4016-B3C9-AF6F57D19EDF}" destId="{2FF62C8C-EEE6-4B50-A126-35C4E75AD66F}" srcOrd="0" destOrd="2" presId="urn:microsoft.com/office/officeart/2005/8/layout/vList5"/>
    <dgm:cxn modelId="{4E280E49-74E3-4846-834E-EEFE4DCEFA04}" srcId="{E71272A4-8F20-442C-953F-6B5AE4F4A6B7}" destId="{4D1EA615-1F33-42FD-BA91-0DE511ECEA79}" srcOrd="3" destOrd="0" parTransId="{B8E2E853-D84D-491B-9DAD-7275956FD83F}" sibTransId="{289CAD4A-5E66-42B0-A624-99FD4614045F}"/>
    <dgm:cxn modelId="{44E38CB9-1773-4B5E-9F84-0E56E26D56F5}" srcId="{C9ED02E2-726E-43BF-A2B9-04EFD79E0148}" destId="{5D59A108-5803-4C65-B486-95E886FB57D4}" srcOrd="4" destOrd="0" parTransId="{07E91ABA-A2BA-4F29-B84B-1FB68CF32322}" sibTransId="{E5B3EDB1-8B8F-468D-9582-09CDE5EE4DB6}"/>
    <dgm:cxn modelId="{2A2541EF-872D-410A-B1F5-7390BC2EB065}" type="presOf" srcId="{E2B377C3-7FEE-42C9-A7BE-E3037BF8ECBE}" destId="{5E207853-9036-4742-8368-5A221D0E974B}" srcOrd="0" destOrd="0" presId="urn:microsoft.com/office/officeart/2005/8/layout/vList5"/>
    <dgm:cxn modelId="{E3A5808A-F5C5-4468-9D24-27146164B6E5}" srcId="{E71272A4-8F20-442C-953F-6B5AE4F4A6B7}" destId="{DB7CEF31-2103-4EF8-BAD0-BB5A31774D0B}" srcOrd="0" destOrd="0" parTransId="{A02CBE16-C7CF-4CDD-BF2B-902D8C3268C8}" sibTransId="{8464678E-2678-4A98-806D-BFE400D6DED6}"/>
    <dgm:cxn modelId="{EA26F3D4-4F90-407D-B1AC-3730F38CE690}" srcId="{E71272A4-8F20-442C-953F-6B5AE4F4A6B7}" destId="{081757A8-4B0B-43A8-9B22-60E789481C64}" srcOrd="4" destOrd="0" parTransId="{10E8A873-DF49-4D7E-9756-2A19D05800B0}" sibTransId="{11EA3D53-C59C-4B67-8BCF-5CE799CEDA44}"/>
    <dgm:cxn modelId="{93053362-19A1-48C2-A831-9EC79810C08A}" type="presOf" srcId="{E71272A4-8F20-442C-953F-6B5AE4F4A6B7}" destId="{C6E441D3-B4F3-40AA-9B93-433C3A9AA3D6}" srcOrd="0" destOrd="0" presId="urn:microsoft.com/office/officeart/2005/8/layout/vList5"/>
    <dgm:cxn modelId="{71D692B8-6B52-40E1-B43B-1E5FF1B337CB}" type="presOf" srcId="{F72365FC-953F-44B6-BAD5-5CB177ADE396}" destId="{2FF62C8C-EEE6-4B50-A126-35C4E75AD66F}" srcOrd="0" destOrd="1" presId="urn:microsoft.com/office/officeart/2005/8/layout/vList5"/>
    <dgm:cxn modelId="{61BC9BA9-5869-48AB-A759-7A33FB240B05}" type="presOf" srcId="{DB7CEF31-2103-4EF8-BAD0-BB5A31774D0B}" destId="{1C01E749-5574-4808-A9FC-29CC8BAE872A}" srcOrd="0" destOrd="0" presId="urn:microsoft.com/office/officeart/2005/8/layout/vList5"/>
    <dgm:cxn modelId="{3E03A635-4985-4A7B-8C33-7967918A84D3}" type="presOf" srcId="{EFCBC3A6-924C-43B2-8A2D-1972C830EAD4}" destId="{2FF62C8C-EEE6-4B50-A126-35C4E75AD66F}" srcOrd="0" destOrd="3" presId="urn:microsoft.com/office/officeart/2005/8/layout/vList5"/>
    <dgm:cxn modelId="{2050C101-E2F6-478D-A576-F69CA88CABAE}" type="presOf" srcId="{60BB7AFB-725B-47B0-B8A7-DA7083D7B148}" destId="{5E207853-9036-4742-8368-5A221D0E974B}" srcOrd="0" destOrd="3" presId="urn:microsoft.com/office/officeart/2005/8/layout/vList5"/>
    <dgm:cxn modelId="{EF7A2F95-BA64-479E-8CEB-332D7A1DEDD6}" type="presOf" srcId="{AC37B356-9489-4BD9-BFB9-024481B86C86}" destId="{25C25A89-143F-41F6-9B13-EFBC6AD96D19}" srcOrd="0" destOrd="1" presId="urn:microsoft.com/office/officeart/2005/8/layout/vList5"/>
    <dgm:cxn modelId="{953D8D09-A08B-4E18-B0D4-6F92BE3B3170}" type="presOf" srcId="{C9ED02E2-726E-43BF-A2B9-04EFD79E0148}" destId="{D7950679-C8D6-4096-85D2-23846384D591}" srcOrd="0" destOrd="0" presId="urn:microsoft.com/office/officeart/2005/8/layout/vList5"/>
    <dgm:cxn modelId="{F1EA2FC7-FA26-4161-9CF4-6FF9F481EE97}" type="presOf" srcId="{A96CE166-3BF3-4DED-BB3F-8EBC2AA14771}" destId="{5E207853-9036-4742-8368-5A221D0E974B}" srcOrd="0" destOrd="6" presId="urn:microsoft.com/office/officeart/2005/8/layout/vList5"/>
    <dgm:cxn modelId="{3E9018CF-BD7F-44F0-A968-AFD5F896E404}" type="presOf" srcId="{4D1EA615-1F33-42FD-BA91-0DE511ECEA79}" destId="{94019420-F818-49D4-BA4E-2FE268168A0E}" srcOrd="0" destOrd="0" presId="urn:microsoft.com/office/officeart/2005/8/layout/vList5"/>
    <dgm:cxn modelId="{4FACBC67-43BD-4D54-878D-3B11A1864443}" srcId="{4D1EA615-1F33-42FD-BA91-0DE511ECEA79}" destId="{F72365FC-953F-44B6-BAD5-5CB177ADE396}" srcOrd="1" destOrd="0" parTransId="{C654A3D4-3E92-4E70-BFB8-8B5CAE702111}" sibTransId="{8B24DCD3-7EBE-43EB-9674-E863E1C6CD3C}"/>
    <dgm:cxn modelId="{62D25E32-1091-441A-9EC0-E09677D353FF}" srcId="{C9ED02E2-726E-43BF-A2B9-04EFD79E0148}" destId="{36FA40CE-2773-479B-B08C-FFAF5F334D68}" srcOrd="5" destOrd="0" parTransId="{A81D21F5-FF9F-46A5-89F3-D3B021A738B4}" sibTransId="{4D43B232-6D1B-48CD-98B0-B4A5DF333ADC}"/>
    <dgm:cxn modelId="{2FA785D7-F3FC-4FDE-BB5A-438CB8436A9F}" srcId="{C9ED02E2-726E-43BF-A2B9-04EFD79E0148}" destId="{1747EA35-4738-4B9C-96B4-04036C619328}" srcOrd="2" destOrd="0" parTransId="{6F28A5B1-CFBF-4524-AB92-C0C67DFFD1F1}" sibTransId="{531DD6CC-BD58-4AA6-8A8F-60427F8D7C81}"/>
    <dgm:cxn modelId="{FA4941CD-D20B-4BF0-B2F8-89DAEF88C889}" type="presOf" srcId="{5D59A108-5803-4C65-B486-95E886FB57D4}" destId="{5E207853-9036-4742-8368-5A221D0E974B}" srcOrd="0" destOrd="4" presId="urn:microsoft.com/office/officeart/2005/8/layout/vList5"/>
    <dgm:cxn modelId="{0C380FF8-DFD3-4636-BFB0-FDE2AA0C489C}" srcId="{E71272A4-8F20-442C-953F-6B5AE4F4A6B7}" destId="{C9ED02E2-726E-43BF-A2B9-04EFD79E0148}" srcOrd="1" destOrd="0" parTransId="{6A02A9F9-DD32-4E41-9900-6D31759A8126}" sibTransId="{E7CCD6A1-3EAF-43B3-98F3-8F7A8F26A5E0}"/>
    <dgm:cxn modelId="{F9EF5643-E65B-436E-AB39-D31F8C4BFF68}" type="presOf" srcId="{EC4CDA45-B345-40CC-B722-0024293FD7D7}" destId="{B81BA971-9CAF-459D-983F-C87EF76537AD}" srcOrd="0" destOrd="0" presId="urn:microsoft.com/office/officeart/2005/8/layout/vList5"/>
    <dgm:cxn modelId="{9F9F7504-BEB6-47B8-82A1-ECD52E84BA5C}" srcId="{EC4CDA45-B345-40CC-B722-0024293FD7D7}" destId="{0C6B636E-CAA5-4D27-BF40-9A881A18DADD}" srcOrd="0" destOrd="0" parTransId="{64960B4D-CEC0-485D-A990-755C77E9D7D0}" sibTransId="{49DB723B-7DCF-4E00-B26E-C3D0AAA476FA}"/>
    <dgm:cxn modelId="{E4F0663C-1A03-4354-B057-F7645064ED8E}" type="presOf" srcId="{A9B8A75A-F186-47AC-B108-9D5A7E33E5FB}" destId="{88BDA8E9-7831-4C66-BBD2-836D7154CA69}" srcOrd="0" destOrd="0" presId="urn:microsoft.com/office/officeart/2005/8/layout/vList5"/>
    <dgm:cxn modelId="{D7245943-FFCE-4425-A280-E33D5D2D343D}" srcId="{C9ED02E2-726E-43BF-A2B9-04EFD79E0148}" destId="{E2B377C3-7FEE-42C9-A7BE-E3037BF8ECBE}" srcOrd="0" destOrd="0" parTransId="{065DDBF1-821E-43CD-9575-564E937E8B3F}" sibTransId="{311B45F6-8B22-4267-B119-40F52BF79FA0}"/>
    <dgm:cxn modelId="{94DDBDCC-F615-4ADE-BE53-CFCB9993AED2}" srcId="{EC4CDA45-B345-40CC-B722-0024293FD7D7}" destId="{CEB146FF-4E7C-4FF8-A7A5-16C41A72CADF}" srcOrd="2" destOrd="0" parTransId="{8112772A-CC8E-4215-8889-65F71F7242DA}" sibTransId="{E847456C-27CC-465F-953D-4EF7FA101F20}"/>
    <dgm:cxn modelId="{837D9950-91E1-4EA1-8035-C15359C26EC9}" type="presOf" srcId="{3A497F1C-00D5-48CF-88E4-35C55CD794FB}" destId="{2FF62C8C-EEE6-4B50-A126-35C4E75AD66F}" srcOrd="0" destOrd="0" presId="urn:microsoft.com/office/officeart/2005/8/layout/vList5"/>
    <dgm:cxn modelId="{C507980F-F5FA-4D96-AFD2-788C42699D07}" type="presOf" srcId="{75B28879-E67F-439D-93C9-1B27FF9388DF}" destId="{88BDA8E9-7831-4C66-BBD2-836D7154CA69}" srcOrd="0" destOrd="1" presId="urn:microsoft.com/office/officeart/2005/8/layout/vList5"/>
    <dgm:cxn modelId="{F5D5F102-E948-41C7-BF08-EF93859EADA9}" type="presOf" srcId="{0C6B636E-CAA5-4D27-BF40-9A881A18DADD}" destId="{25C25A89-143F-41F6-9B13-EFBC6AD96D19}" srcOrd="0" destOrd="0" presId="urn:microsoft.com/office/officeart/2005/8/layout/vList5"/>
    <dgm:cxn modelId="{9B7D7DF7-D50F-4E74-A2D5-D52181FF3CD4}" srcId="{DB7CEF31-2103-4EF8-BAD0-BB5A31774D0B}" destId="{A9B8A75A-F186-47AC-B108-9D5A7E33E5FB}" srcOrd="0" destOrd="0" parTransId="{71A754F5-CBE9-47B4-9FA0-3411E1C78AEF}" sibTransId="{1C04247F-349B-43E7-A981-5A2E7997CCCF}"/>
    <dgm:cxn modelId="{A204366C-4DBC-4014-A1CA-05F343F5B581}" srcId="{4D1EA615-1F33-42FD-BA91-0DE511ECEA79}" destId="{3A497F1C-00D5-48CF-88E4-35C55CD794FB}" srcOrd="0" destOrd="0" parTransId="{A3573D28-3411-4322-8A64-B249FEF293A1}" sibTransId="{8BF75039-147D-4AF8-8050-0B70F239A8FF}"/>
    <dgm:cxn modelId="{95A13AD3-58F6-411C-95DA-C5E4F8661719}" srcId="{E71272A4-8F20-442C-953F-6B5AE4F4A6B7}" destId="{EC4CDA45-B345-40CC-B722-0024293FD7D7}" srcOrd="2" destOrd="0" parTransId="{589A302B-BC00-438F-BA97-B4F9B6180D0A}" sibTransId="{B663B938-4700-46BE-A061-CA264ABB5B2B}"/>
    <dgm:cxn modelId="{367C035F-BB43-4AA4-BE63-B7FD4A19C2A7}" srcId="{C9ED02E2-726E-43BF-A2B9-04EFD79E0148}" destId="{A96CE166-3BF3-4DED-BB3F-8EBC2AA14771}" srcOrd="6" destOrd="0" parTransId="{7691584C-8BD9-467D-ACF1-E56099DEE66B}" sibTransId="{55190BD5-91E1-4860-B727-D735A8ADD681}"/>
    <dgm:cxn modelId="{94AE6FB9-9389-4EBB-9BD9-2465552BEE4D}" type="presParOf" srcId="{C6E441D3-B4F3-40AA-9B93-433C3A9AA3D6}" destId="{D5F2D764-FC28-45FD-8FE9-34A00C5924F6}" srcOrd="0" destOrd="0" presId="urn:microsoft.com/office/officeart/2005/8/layout/vList5"/>
    <dgm:cxn modelId="{DFF8C8C0-A6D7-4222-86DD-CF629239022F}" type="presParOf" srcId="{D5F2D764-FC28-45FD-8FE9-34A00C5924F6}" destId="{1C01E749-5574-4808-A9FC-29CC8BAE872A}" srcOrd="0" destOrd="0" presId="urn:microsoft.com/office/officeart/2005/8/layout/vList5"/>
    <dgm:cxn modelId="{80DAA673-BCF3-44DA-A0DB-DB10A79102DC}" type="presParOf" srcId="{D5F2D764-FC28-45FD-8FE9-34A00C5924F6}" destId="{88BDA8E9-7831-4C66-BBD2-836D7154CA69}" srcOrd="1" destOrd="0" presId="urn:microsoft.com/office/officeart/2005/8/layout/vList5"/>
    <dgm:cxn modelId="{743A1990-EF70-4EC6-B428-594E85B58BD8}" type="presParOf" srcId="{C6E441D3-B4F3-40AA-9B93-433C3A9AA3D6}" destId="{406A4C19-09B9-4C04-BC58-E93611EB80E7}" srcOrd="1" destOrd="0" presId="urn:microsoft.com/office/officeart/2005/8/layout/vList5"/>
    <dgm:cxn modelId="{C31E7FA8-441E-41B5-AB24-D38869E99BAB}" type="presParOf" srcId="{C6E441D3-B4F3-40AA-9B93-433C3A9AA3D6}" destId="{6F76A3E3-98F1-4F03-9847-EB42027CEBD6}" srcOrd="2" destOrd="0" presId="urn:microsoft.com/office/officeart/2005/8/layout/vList5"/>
    <dgm:cxn modelId="{F397FA25-C4B4-481E-8C7C-8504B5CDB56B}" type="presParOf" srcId="{6F76A3E3-98F1-4F03-9847-EB42027CEBD6}" destId="{D7950679-C8D6-4096-85D2-23846384D591}" srcOrd="0" destOrd="0" presId="urn:microsoft.com/office/officeart/2005/8/layout/vList5"/>
    <dgm:cxn modelId="{625F0718-8CD6-4011-A9F8-C48CA8189E9D}" type="presParOf" srcId="{6F76A3E3-98F1-4F03-9847-EB42027CEBD6}" destId="{5E207853-9036-4742-8368-5A221D0E974B}" srcOrd="1" destOrd="0" presId="urn:microsoft.com/office/officeart/2005/8/layout/vList5"/>
    <dgm:cxn modelId="{F0F44129-AE04-499E-891E-2D461475EC67}" type="presParOf" srcId="{C6E441D3-B4F3-40AA-9B93-433C3A9AA3D6}" destId="{8DEC9575-157D-4279-B898-45AE803A5079}" srcOrd="3" destOrd="0" presId="urn:microsoft.com/office/officeart/2005/8/layout/vList5"/>
    <dgm:cxn modelId="{8953F2EA-5799-4F1A-B2E2-372AE00098C2}" type="presParOf" srcId="{C6E441D3-B4F3-40AA-9B93-433C3A9AA3D6}" destId="{D346ED43-6DC4-4382-9DBF-F73ADDF30045}" srcOrd="4" destOrd="0" presId="urn:microsoft.com/office/officeart/2005/8/layout/vList5"/>
    <dgm:cxn modelId="{B4802C77-99ED-44C5-8038-F727A7F2CFCD}" type="presParOf" srcId="{D346ED43-6DC4-4382-9DBF-F73ADDF30045}" destId="{B81BA971-9CAF-459D-983F-C87EF76537AD}" srcOrd="0" destOrd="0" presId="urn:microsoft.com/office/officeart/2005/8/layout/vList5"/>
    <dgm:cxn modelId="{ADFE011C-BA3C-4DDB-BE61-76239121FEB0}" type="presParOf" srcId="{D346ED43-6DC4-4382-9DBF-F73ADDF30045}" destId="{25C25A89-143F-41F6-9B13-EFBC6AD96D19}" srcOrd="1" destOrd="0" presId="urn:microsoft.com/office/officeart/2005/8/layout/vList5"/>
    <dgm:cxn modelId="{6E50E4C8-3E18-44CF-B01E-DFF4D3F17FF5}" type="presParOf" srcId="{C6E441D3-B4F3-40AA-9B93-433C3A9AA3D6}" destId="{5F689978-AB4F-4B4C-8B42-9E48C74208BC}" srcOrd="5" destOrd="0" presId="urn:microsoft.com/office/officeart/2005/8/layout/vList5"/>
    <dgm:cxn modelId="{AB6863B2-ACE0-49FC-BC44-A2DBB70C9FD4}" type="presParOf" srcId="{C6E441D3-B4F3-40AA-9B93-433C3A9AA3D6}" destId="{F543FF1B-D5FF-42CC-B1F7-9577B00EB214}" srcOrd="6" destOrd="0" presId="urn:microsoft.com/office/officeart/2005/8/layout/vList5"/>
    <dgm:cxn modelId="{0A88FD08-5EEB-486E-955F-CE809066C69C}" type="presParOf" srcId="{F543FF1B-D5FF-42CC-B1F7-9577B00EB214}" destId="{94019420-F818-49D4-BA4E-2FE268168A0E}" srcOrd="0" destOrd="0" presId="urn:microsoft.com/office/officeart/2005/8/layout/vList5"/>
    <dgm:cxn modelId="{A7E0B8C5-6CD5-4584-822B-D9AC85DD1B3C}" type="presParOf" srcId="{F543FF1B-D5FF-42CC-B1F7-9577B00EB214}" destId="{2FF62C8C-EEE6-4B50-A126-35C4E75AD66F}" srcOrd="1" destOrd="0" presId="urn:microsoft.com/office/officeart/2005/8/layout/vList5"/>
    <dgm:cxn modelId="{49CF475D-7232-4740-B3B3-D7E0BB380EA1}" type="presParOf" srcId="{C6E441D3-B4F3-40AA-9B93-433C3A9AA3D6}" destId="{483187DB-813D-4CC5-B8C7-D0F748CC8E6A}" srcOrd="7" destOrd="0" presId="urn:microsoft.com/office/officeart/2005/8/layout/vList5"/>
    <dgm:cxn modelId="{5FB949E0-D3A6-4422-92CA-A107660698FD}" type="presParOf" srcId="{C6E441D3-B4F3-40AA-9B93-433C3A9AA3D6}" destId="{67058777-9C94-4CAE-B331-564A3176F334}" srcOrd="8" destOrd="0" presId="urn:microsoft.com/office/officeart/2005/8/layout/vList5"/>
    <dgm:cxn modelId="{4D413401-024B-4DC8-A49B-D0486C2437BD}" type="presParOf" srcId="{67058777-9C94-4CAE-B331-564A3176F334}" destId="{D68EBA4A-4E2A-4A23-B731-72B3ED1F34BC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674885-1C9D-40FA-9B34-24506201926B}">
      <dsp:nvSpPr>
        <dsp:cNvPr id="0" name=""/>
        <dsp:cNvSpPr/>
      </dsp:nvSpPr>
      <dsp:spPr>
        <a:xfrm>
          <a:off x="0" y="0"/>
          <a:ext cx="7529565" cy="168293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0" kern="1200" dirty="0"/>
            <a:t>1. </a:t>
          </a:r>
          <a:r>
            <a:rPr lang="ru-RU" sz="2000" b="1" i="0" kern="1200" dirty="0" smtClean="0"/>
            <a:t> </a:t>
          </a:r>
          <a:r>
            <a:rPr lang="ru-RU" sz="2000" b="1" i="0" kern="1200" dirty="0" smtClean="0">
              <a:solidFill>
                <a:srgbClr val="FF0000"/>
              </a:solidFill>
            </a:rPr>
            <a:t>Экономия</a:t>
          </a:r>
          <a:r>
            <a:rPr lang="ru-RU" sz="2000" b="1" i="0" kern="1200" dirty="0" smtClean="0"/>
            <a:t> – набор знаний по организации домашнего хозяйства</a:t>
          </a:r>
          <a:endParaRPr lang="ru-RU" sz="2000" b="1" i="0" kern="1200" dirty="0">
            <a:solidFill>
              <a:srgbClr val="FF0000"/>
            </a:solidFill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>
        <a:off x="49291" y="49291"/>
        <a:ext cx="5713548" cy="1584352"/>
      </dsp:txXfrm>
    </dsp:sp>
    <dsp:sp modelId="{A65AC680-93E0-4DD8-9934-46E902DEB19F}">
      <dsp:nvSpPr>
        <dsp:cNvPr id="0" name=""/>
        <dsp:cNvSpPr/>
      </dsp:nvSpPr>
      <dsp:spPr>
        <a:xfrm>
          <a:off x="664373" y="1963424"/>
          <a:ext cx="7529565" cy="168293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/>
            <a:t>2. </a:t>
          </a:r>
          <a:r>
            <a:rPr lang="ru-RU" sz="2000" b="1" kern="1200" dirty="0" smtClean="0">
              <a:solidFill>
                <a:srgbClr val="FF0000"/>
              </a:solidFill>
            </a:rPr>
            <a:t>Политическая экономия </a:t>
          </a:r>
          <a:r>
            <a:rPr lang="ru-RU" sz="2000" b="1" kern="1200" dirty="0" smtClean="0"/>
            <a:t>- </a:t>
          </a:r>
          <a:r>
            <a:rPr lang="ru-RU" sz="2000" b="1" i="0" kern="1200" dirty="0" smtClean="0"/>
            <a:t>наука, изучающая законы общественного производства и распределения материальных благ под влиянием политических институтов</a:t>
          </a:r>
          <a:endParaRPr lang="ru-RU" sz="20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>
        <a:off x="713664" y="2012715"/>
        <a:ext cx="5672702" cy="1584352"/>
      </dsp:txXfrm>
    </dsp:sp>
    <dsp:sp modelId="{A291499E-2FD0-437D-B6A3-A036FCA99B66}">
      <dsp:nvSpPr>
        <dsp:cNvPr id="0" name=""/>
        <dsp:cNvSpPr/>
      </dsp:nvSpPr>
      <dsp:spPr>
        <a:xfrm>
          <a:off x="1328746" y="3926848"/>
          <a:ext cx="7529565" cy="168293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/>
            <a:t>3</a:t>
          </a:r>
          <a:r>
            <a:rPr lang="ru-RU" sz="2000" b="1" kern="1200" dirty="0" smtClean="0"/>
            <a:t>. </a:t>
          </a:r>
          <a:r>
            <a:rPr lang="ru-RU" sz="2000" b="1" kern="1200" dirty="0" err="1" smtClean="0">
              <a:solidFill>
                <a:srgbClr val="FF0000"/>
              </a:solidFill>
            </a:rPr>
            <a:t>Экономикс</a:t>
          </a:r>
          <a:r>
            <a:rPr lang="ru-RU" sz="2000" b="1" kern="1200" dirty="0" smtClean="0"/>
            <a:t> – Наука о </a:t>
          </a:r>
          <a:r>
            <a:rPr lang="ru-RU" sz="2000" b="1" kern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rPr>
            <a:t>проблемах использования людьми ограниченных ресурсов для производства товаров и услуг в целях удовлетворения своих потребностей</a:t>
          </a:r>
          <a:r>
            <a:rPr lang="ru-RU" sz="2000" b="1" kern="1200" dirty="0" smtClean="0"/>
            <a:t>     </a:t>
          </a:r>
          <a:endParaRPr lang="ru-RU" sz="20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>
        <a:off x="1378037" y="3976139"/>
        <a:ext cx="5672702" cy="1584352"/>
      </dsp:txXfrm>
    </dsp:sp>
    <dsp:sp modelId="{4D67F549-9DB9-46B8-BDCA-C135F39A8D75}">
      <dsp:nvSpPr>
        <dsp:cNvPr id="0" name=""/>
        <dsp:cNvSpPr/>
      </dsp:nvSpPr>
      <dsp:spPr>
        <a:xfrm>
          <a:off x="6435657" y="1276225"/>
          <a:ext cx="1093907" cy="1093907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6681786" y="1276225"/>
        <a:ext cx="601649" cy="823165"/>
      </dsp:txXfrm>
    </dsp:sp>
    <dsp:sp modelId="{FC5D82B3-9A6D-4CD6-8F8D-4B8D06EF1803}">
      <dsp:nvSpPr>
        <dsp:cNvPr id="0" name=""/>
        <dsp:cNvSpPr/>
      </dsp:nvSpPr>
      <dsp:spPr>
        <a:xfrm>
          <a:off x="7100030" y="3228430"/>
          <a:ext cx="1093907" cy="1093907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7346159" y="3228430"/>
        <a:ext cx="601649" cy="82316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BDA8E9-7831-4C66-BBD2-836D7154CA69}">
      <dsp:nvSpPr>
        <dsp:cNvPr id="0" name=""/>
        <dsp:cNvSpPr/>
      </dsp:nvSpPr>
      <dsp:spPr>
        <a:xfrm rot="5400000">
          <a:off x="5242528" y="-1954562"/>
          <a:ext cx="1161552" cy="521469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effectLst/>
              <a:latin typeface="+mn-lt"/>
              <a:ea typeface="Calibri" panose="020F0502020204030204" pitchFamily="34" charset="0"/>
            </a:rPr>
            <a:t>имеет дело с законами функционирования отдельных субъектов в рыночной экономике, изучает цены и объемы производства продукции на отдельных рынках</a:t>
          </a:r>
          <a:endParaRPr lang="ru-RU" sz="1600" b="1" kern="1200" dirty="0">
            <a:latin typeface="+mn-lt"/>
          </a:endParaRPr>
        </a:p>
      </dsp:txBody>
      <dsp:txXfrm rot="-5400000">
        <a:off x="3215957" y="128711"/>
        <a:ext cx="5157993" cy="1048148"/>
      </dsp:txXfrm>
    </dsp:sp>
    <dsp:sp modelId="{1C01E749-5574-4808-A9FC-29CC8BAE872A}">
      <dsp:nvSpPr>
        <dsp:cNvPr id="0" name=""/>
        <dsp:cNvSpPr/>
      </dsp:nvSpPr>
      <dsp:spPr>
        <a:xfrm>
          <a:off x="1802" y="27251"/>
          <a:ext cx="3072384" cy="13035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Микроэкономика</a:t>
          </a:r>
          <a:endParaRPr lang="ru-RU" sz="2400" b="1" kern="1200" dirty="0"/>
        </a:p>
      </dsp:txBody>
      <dsp:txXfrm>
        <a:off x="65438" y="90887"/>
        <a:ext cx="2945112" cy="1176308"/>
      </dsp:txXfrm>
    </dsp:sp>
    <dsp:sp modelId="{5E207853-9036-4742-8368-5A221D0E974B}">
      <dsp:nvSpPr>
        <dsp:cNvPr id="0" name=""/>
        <dsp:cNvSpPr/>
      </dsp:nvSpPr>
      <dsp:spPr>
        <a:xfrm rot="5400000">
          <a:off x="5077155" y="-606771"/>
          <a:ext cx="1437202" cy="542481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ts val="0"/>
            </a:spcAft>
            <a:buChar char="••"/>
          </a:pPr>
          <a:endParaRPr lang="ru-RU" sz="2000" b="1" kern="1200" dirty="0">
            <a:latin typeface="Constantia" panose="02030602050306030303" pitchFamily="18" charset="0"/>
            <a:ea typeface="Verdana" pitchFamily="34" charset="0"/>
            <a:cs typeface="Verdana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ru-RU" sz="1600" b="1" kern="1200" dirty="0" smtClean="0">
              <a:latin typeface="+mn-lt"/>
            </a:rPr>
            <a:t>исследует систему хозяйствования в национальной экономике в целом (на уровне государства), рассматривает  агрегированные показатели дохода, занятости, динамики цен, определяет направления экономической политики государства</a:t>
          </a:r>
          <a:endParaRPr lang="ru-RU" sz="2000" b="1" kern="1200" dirty="0">
            <a:latin typeface="Constantia" panose="02030602050306030303" pitchFamily="18" charset="0"/>
            <a:ea typeface="Verdana" pitchFamily="34" charset="0"/>
            <a:cs typeface="Verdana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000" b="1" kern="1200" dirty="0">
            <a:latin typeface="Constantia" panose="02030602050306030303" pitchFamily="18" charset="0"/>
            <a:ea typeface="Verdana" pitchFamily="34" charset="0"/>
            <a:cs typeface="Verdana" pitchFamily="34" charset="0"/>
          </a:endParaRPr>
        </a:p>
      </dsp:txBody>
      <dsp:txXfrm rot="-5400000">
        <a:off x="3083349" y="1457193"/>
        <a:ext cx="5354656" cy="1296886"/>
      </dsp:txXfrm>
    </dsp:sp>
    <dsp:sp modelId="{D7950679-C8D6-4096-85D2-23846384D591}">
      <dsp:nvSpPr>
        <dsp:cNvPr id="0" name=""/>
        <dsp:cNvSpPr/>
      </dsp:nvSpPr>
      <dsp:spPr>
        <a:xfrm>
          <a:off x="0" y="1436138"/>
          <a:ext cx="3069383" cy="13035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Макроэкономика</a:t>
          </a:r>
          <a:endParaRPr lang="ru-RU" sz="2400" b="1" kern="1200" dirty="0"/>
        </a:p>
      </dsp:txBody>
      <dsp:txXfrm>
        <a:off x="63636" y="1499774"/>
        <a:ext cx="2942111" cy="1176308"/>
      </dsp:txXfrm>
    </dsp:sp>
    <dsp:sp modelId="{B81BA971-9CAF-459D-983F-C87EF76537AD}">
      <dsp:nvSpPr>
        <dsp:cNvPr id="0" name=""/>
        <dsp:cNvSpPr/>
      </dsp:nvSpPr>
      <dsp:spPr>
        <a:xfrm>
          <a:off x="0" y="2871708"/>
          <a:ext cx="3072384" cy="13035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err="1" smtClean="0"/>
            <a:t>Мезоэкономика</a:t>
          </a:r>
          <a:endParaRPr lang="ru-RU" sz="2400" b="1" kern="1200" dirty="0"/>
        </a:p>
      </dsp:txBody>
      <dsp:txXfrm>
        <a:off x="63636" y="2935344"/>
        <a:ext cx="2945112" cy="1176308"/>
      </dsp:txXfrm>
    </dsp:sp>
    <dsp:sp modelId="{78FCBE7C-E2D3-4BCB-A946-87A6ADF82C52}">
      <dsp:nvSpPr>
        <dsp:cNvPr id="0" name=""/>
        <dsp:cNvSpPr/>
      </dsp:nvSpPr>
      <dsp:spPr>
        <a:xfrm rot="5400000">
          <a:off x="5191981" y="2172043"/>
          <a:ext cx="1222820" cy="546201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ru-RU" sz="1600" b="1" kern="1200" dirty="0" smtClean="0">
              <a:latin typeface="+mn-lt"/>
            </a:rPr>
            <a:t>исследует важнейшие формы международных экономических отношений (непосредственно международное производство, миграция рабочей силы, валютные системы и др.)</a:t>
          </a:r>
          <a:endParaRPr lang="ru-RU" sz="1600" b="1" kern="1200" dirty="0">
            <a:latin typeface="+mn-lt"/>
            <a:ea typeface="Verdana" pitchFamily="34" charset="0"/>
            <a:cs typeface="Verdana" pitchFamily="34" charset="0"/>
          </a:endParaRPr>
        </a:p>
      </dsp:txBody>
      <dsp:txXfrm rot="-5400000">
        <a:off x="3072384" y="4351334"/>
        <a:ext cx="5402323" cy="1103434"/>
      </dsp:txXfrm>
    </dsp:sp>
    <dsp:sp modelId="{D1425701-62EC-4A85-A8FE-7626339FCAAD}">
      <dsp:nvSpPr>
        <dsp:cNvPr id="0" name=""/>
        <dsp:cNvSpPr/>
      </dsp:nvSpPr>
      <dsp:spPr>
        <a:xfrm>
          <a:off x="0" y="4240468"/>
          <a:ext cx="3072384" cy="13035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err="1" smtClean="0"/>
            <a:t>Мегаэкономика</a:t>
          </a:r>
          <a:endParaRPr lang="ru-RU" sz="2400" b="1" kern="1200" dirty="0"/>
        </a:p>
      </dsp:txBody>
      <dsp:txXfrm>
        <a:off x="63636" y="4304104"/>
        <a:ext cx="2945112" cy="117630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87D697-7BCF-4682-B627-8AB30E67DBB6}">
      <dsp:nvSpPr>
        <dsp:cNvPr id="0" name=""/>
        <dsp:cNvSpPr/>
      </dsp:nvSpPr>
      <dsp:spPr>
        <a:xfrm rot="5400000">
          <a:off x="1388902" y="1756796"/>
          <a:ext cx="1241690" cy="1413620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F8154B5-97AD-4FB3-874D-5D61ADA55EF8}">
      <dsp:nvSpPr>
        <dsp:cNvPr id="0" name=""/>
        <dsp:cNvSpPr/>
      </dsp:nvSpPr>
      <dsp:spPr>
        <a:xfrm>
          <a:off x="6556" y="362192"/>
          <a:ext cx="4197023" cy="1499454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Verdana" panose="020B0604030504040204" pitchFamily="34" charset="0"/>
              <a:ea typeface="Verdana" panose="020B0604030504040204" pitchFamily="34" charset="0"/>
            </a:rPr>
            <a:t>Ограниченность ресурсов</a:t>
          </a:r>
          <a:endParaRPr lang="ru-RU" sz="2400" b="1" kern="1200" dirty="0">
            <a:latin typeface="Verdana" panose="020B0604030504040204" pitchFamily="34" charset="0"/>
            <a:ea typeface="Verdana" panose="020B0604030504040204" pitchFamily="34" charset="0"/>
          </a:endParaRPr>
        </a:p>
      </dsp:txBody>
      <dsp:txXfrm>
        <a:off x="79766" y="435402"/>
        <a:ext cx="4050603" cy="1353034"/>
      </dsp:txXfrm>
    </dsp:sp>
    <dsp:sp modelId="{F0001602-8B21-4D75-BF7D-E8CC300CDE27}">
      <dsp:nvSpPr>
        <dsp:cNvPr id="0" name=""/>
        <dsp:cNvSpPr/>
      </dsp:nvSpPr>
      <dsp:spPr>
        <a:xfrm>
          <a:off x="3150205" y="519899"/>
          <a:ext cx="1520267" cy="11825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D9913D4-ADBA-4C4F-B1E8-421354DFF05F}">
      <dsp:nvSpPr>
        <dsp:cNvPr id="0" name=""/>
        <dsp:cNvSpPr/>
      </dsp:nvSpPr>
      <dsp:spPr>
        <a:xfrm rot="5400000">
          <a:off x="3798117" y="3452163"/>
          <a:ext cx="1241690" cy="1413620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8E53C56-7324-4208-85F6-FD5AB04501B6}">
      <dsp:nvSpPr>
        <dsp:cNvPr id="0" name=""/>
        <dsp:cNvSpPr/>
      </dsp:nvSpPr>
      <dsp:spPr>
        <a:xfrm>
          <a:off x="2530621" y="2016219"/>
          <a:ext cx="4538093" cy="1566714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Verdana" panose="020B0604030504040204" pitchFamily="34" charset="0"/>
              <a:ea typeface="Verdana" panose="020B0604030504040204" pitchFamily="34" charset="0"/>
            </a:rPr>
            <a:t>Необходимость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Verdana" panose="020B0604030504040204" pitchFamily="34" charset="0"/>
              <a:ea typeface="Verdana" panose="020B0604030504040204" pitchFamily="34" charset="0"/>
            </a:rPr>
            <a:t>выбора</a:t>
          </a:r>
          <a:endParaRPr lang="ru-RU" sz="2400" b="1" kern="1200" dirty="0">
            <a:latin typeface="Verdana" panose="020B0604030504040204" pitchFamily="34" charset="0"/>
            <a:ea typeface="Verdana" panose="020B0604030504040204" pitchFamily="34" charset="0"/>
          </a:endParaRPr>
        </a:p>
      </dsp:txBody>
      <dsp:txXfrm>
        <a:off x="2607115" y="2092713"/>
        <a:ext cx="4385105" cy="1413726"/>
      </dsp:txXfrm>
    </dsp:sp>
    <dsp:sp modelId="{31AF0AEE-BBDF-4664-B5EA-2A7566295336}">
      <dsp:nvSpPr>
        <dsp:cNvPr id="0" name=""/>
        <dsp:cNvSpPr/>
      </dsp:nvSpPr>
      <dsp:spPr>
        <a:xfrm>
          <a:off x="5559421" y="2215266"/>
          <a:ext cx="1520267" cy="11825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F95A4E6-C281-4CC4-A5C8-EF97898839FE}">
      <dsp:nvSpPr>
        <dsp:cNvPr id="0" name=""/>
        <dsp:cNvSpPr/>
      </dsp:nvSpPr>
      <dsp:spPr>
        <a:xfrm>
          <a:off x="4490472" y="3681050"/>
          <a:ext cx="3739127" cy="1463125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Verdana" panose="020B0604030504040204" pitchFamily="34" charset="0"/>
              <a:ea typeface="Verdana" panose="020B0604030504040204" pitchFamily="34" charset="0"/>
            </a:rPr>
            <a:t>Существование</a:t>
          </a:r>
          <a:r>
            <a:rPr lang="ru-RU" sz="2400" b="1" kern="1200" baseline="0" dirty="0" smtClean="0">
              <a:latin typeface="Verdana" panose="020B0604030504040204" pitchFamily="34" charset="0"/>
              <a:ea typeface="Verdana" panose="020B0604030504040204" pitchFamily="34" charset="0"/>
            </a:rPr>
            <a:t> альтернативных издержек</a:t>
          </a:r>
          <a:endParaRPr lang="ru-RU" sz="2400" b="1" kern="1200" dirty="0">
            <a:latin typeface="Verdana" panose="020B0604030504040204" pitchFamily="34" charset="0"/>
            <a:ea typeface="Verdana" panose="020B0604030504040204" pitchFamily="34" charset="0"/>
          </a:endParaRPr>
        </a:p>
      </dsp:txBody>
      <dsp:txXfrm>
        <a:off x="4561909" y="3752487"/>
        <a:ext cx="3596253" cy="132025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78187F-DCF4-4F89-9C6B-C14691048E58}">
      <dsp:nvSpPr>
        <dsp:cNvPr id="0" name=""/>
        <dsp:cNvSpPr/>
      </dsp:nvSpPr>
      <dsp:spPr>
        <a:xfrm>
          <a:off x="3105233" y="-66605"/>
          <a:ext cx="2221494" cy="222149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Между занятостью и досугом</a:t>
          </a:r>
          <a:endParaRPr lang="ru-RU" sz="2000" b="1" kern="1200" dirty="0"/>
        </a:p>
      </dsp:txBody>
      <dsp:txXfrm>
        <a:off x="3430563" y="258725"/>
        <a:ext cx="1570834" cy="1570834"/>
      </dsp:txXfrm>
    </dsp:sp>
    <dsp:sp modelId="{0E884BDC-B51D-42BE-807C-F8CB0A22466C}">
      <dsp:nvSpPr>
        <dsp:cNvPr id="0" name=""/>
        <dsp:cNvSpPr/>
      </dsp:nvSpPr>
      <dsp:spPr>
        <a:xfrm rot="3299143">
          <a:off x="4863667" y="1888832"/>
          <a:ext cx="413433" cy="749754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tint val="60000"/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tint val="60000"/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tint val="6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200" kern="1200"/>
        </a:p>
      </dsp:txBody>
      <dsp:txXfrm>
        <a:off x="4890099" y="1987992"/>
        <a:ext cx="289403" cy="449852"/>
      </dsp:txXfrm>
    </dsp:sp>
    <dsp:sp modelId="{0DFF3784-8023-456F-BB95-F613FA1EB8B0}">
      <dsp:nvSpPr>
        <dsp:cNvPr id="0" name=""/>
        <dsp:cNvSpPr/>
      </dsp:nvSpPr>
      <dsp:spPr>
        <a:xfrm>
          <a:off x="4762870" y="2376265"/>
          <a:ext cx="2488873" cy="2449597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Между различными направлениями сбережений</a:t>
          </a:r>
          <a:endParaRPr lang="ru-RU" sz="2000" b="1" kern="1200" dirty="0"/>
        </a:p>
      </dsp:txBody>
      <dsp:txXfrm>
        <a:off x="5127357" y="2735000"/>
        <a:ext cx="1759899" cy="1732127"/>
      </dsp:txXfrm>
    </dsp:sp>
    <dsp:sp modelId="{71706C55-D6CD-47F0-B4DE-AE1641CF6D75}">
      <dsp:nvSpPr>
        <dsp:cNvPr id="0" name=""/>
        <dsp:cNvSpPr/>
      </dsp:nvSpPr>
      <dsp:spPr>
        <a:xfrm rot="10849875">
          <a:off x="4086161" y="3201782"/>
          <a:ext cx="478335" cy="749754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tint val="60000"/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tint val="60000"/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tint val="6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200" kern="1200"/>
        </a:p>
      </dsp:txBody>
      <dsp:txXfrm rot="10800000">
        <a:off x="4229653" y="3352774"/>
        <a:ext cx="334835" cy="449852"/>
      </dsp:txXfrm>
    </dsp:sp>
    <dsp:sp modelId="{B359CADA-D001-4993-8FF1-529C9F86EA5B}">
      <dsp:nvSpPr>
        <dsp:cNvPr id="0" name=""/>
        <dsp:cNvSpPr/>
      </dsp:nvSpPr>
      <dsp:spPr>
        <a:xfrm>
          <a:off x="1234482" y="2304264"/>
          <a:ext cx="2626250" cy="2493205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Между текущим и будущим потреблением</a:t>
          </a:r>
          <a:endParaRPr lang="ru-RU" sz="1800" b="1" kern="1200" dirty="0"/>
        </a:p>
      </dsp:txBody>
      <dsp:txXfrm>
        <a:off x="1619087" y="2669385"/>
        <a:ext cx="1857040" cy="1762963"/>
      </dsp:txXfrm>
    </dsp:sp>
    <dsp:sp modelId="{1172EA84-52C6-4D6F-BBBF-A6F27B59A882}">
      <dsp:nvSpPr>
        <dsp:cNvPr id="0" name=""/>
        <dsp:cNvSpPr/>
      </dsp:nvSpPr>
      <dsp:spPr>
        <a:xfrm rot="18218766">
          <a:off x="3251376" y="1865953"/>
          <a:ext cx="336275" cy="749754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tint val="60000"/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tint val="60000"/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tint val="6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200" kern="1200"/>
        </a:p>
      </dsp:txBody>
      <dsp:txXfrm>
        <a:off x="3273870" y="2057895"/>
        <a:ext cx="235393" cy="44985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87D697-7BCF-4682-B627-8AB30E67DBB6}">
      <dsp:nvSpPr>
        <dsp:cNvPr id="0" name=""/>
        <dsp:cNvSpPr/>
      </dsp:nvSpPr>
      <dsp:spPr>
        <a:xfrm rot="5400000">
          <a:off x="945331" y="991767"/>
          <a:ext cx="805052" cy="916523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F8154B5-97AD-4FB3-874D-5D61ADA55EF8}">
      <dsp:nvSpPr>
        <dsp:cNvPr id="0" name=""/>
        <dsp:cNvSpPr/>
      </dsp:nvSpPr>
      <dsp:spPr>
        <a:xfrm>
          <a:off x="49085" y="34759"/>
          <a:ext cx="2721146" cy="1077802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Создание правовой основы  для принятия экономических решений</a:t>
          </a:r>
          <a:endParaRPr lang="ru-RU" sz="1600" b="1" kern="1200" dirty="0"/>
        </a:p>
      </dsp:txBody>
      <dsp:txXfrm>
        <a:off x="101708" y="87382"/>
        <a:ext cx="2615900" cy="972556"/>
      </dsp:txXfrm>
    </dsp:sp>
    <dsp:sp modelId="{F0001602-8B21-4D75-BF7D-E8CC300CDE27}">
      <dsp:nvSpPr>
        <dsp:cNvPr id="0" name=""/>
        <dsp:cNvSpPr/>
      </dsp:nvSpPr>
      <dsp:spPr>
        <a:xfrm>
          <a:off x="2087275" y="189823"/>
          <a:ext cx="985667" cy="7667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D9913D4-ADBA-4C4F-B1E8-421354DFF05F}">
      <dsp:nvSpPr>
        <dsp:cNvPr id="0" name=""/>
        <dsp:cNvSpPr/>
      </dsp:nvSpPr>
      <dsp:spPr>
        <a:xfrm rot="5400000">
          <a:off x="2199020" y="2057380"/>
          <a:ext cx="805052" cy="916523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8E53C56-7324-4208-85F6-FD5AB04501B6}">
      <dsp:nvSpPr>
        <dsp:cNvPr id="0" name=""/>
        <dsp:cNvSpPr/>
      </dsp:nvSpPr>
      <dsp:spPr>
        <a:xfrm>
          <a:off x="1666770" y="1136249"/>
          <a:ext cx="2325621" cy="948619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Стабилизация экономики</a:t>
          </a:r>
          <a:endParaRPr lang="ru-RU" sz="1800" b="1" kern="1200" dirty="0"/>
        </a:p>
      </dsp:txBody>
      <dsp:txXfrm>
        <a:off x="1713086" y="1182565"/>
        <a:ext cx="2232989" cy="855987"/>
      </dsp:txXfrm>
    </dsp:sp>
    <dsp:sp modelId="{31AF0AEE-BBDF-4664-B5EA-2A7566295336}">
      <dsp:nvSpPr>
        <dsp:cNvPr id="0" name=""/>
        <dsp:cNvSpPr/>
      </dsp:nvSpPr>
      <dsp:spPr>
        <a:xfrm>
          <a:off x="3340964" y="1255436"/>
          <a:ext cx="985667" cy="7667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85A9632-D739-4E07-9057-02D5CA3FBBB4}">
      <dsp:nvSpPr>
        <dsp:cNvPr id="0" name=""/>
        <dsp:cNvSpPr/>
      </dsp:nvSpPr>
      <dsp:spPr>
        <a:xfrm rot="5400000">
          <a:off x="3699796" y="3200395"/>
          <a:ext cx="805052" cy="916523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F95A4E6-C281-4CC4-A5C8-EF97898839FE}">
      <dsp:nvSpPr>
        <dsp:cNvPr id="0" name=""/>
        <dsp:cNvSpPr/>
      </dsp:nvSpPr>
      <dsp:spPr>
        <a:xfrm>
          <a:off x="3141843" y="2205779"/>
          <a:ext cx="2424269" cy="1103424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Обеспечение</a:t>
          </a:r>
          <a:r>
            <a:rPr lang="ru-RU" sz="1800" b="1" kern="1200" baseline="0" dirty="0" smtClean="0"/>
            <a:t> экономической безопасности</a:t>
          </a:r>
          <a:endParaRPr lang="ru-RU" sz="1800" b="1" kern="1200" dirty="0"/>
        </a:p>
      </dsp:txBody>
      <dsp:txXfrm>
        <a:off x="3195717" y="2259653"/>
        <a:ext cx="2316521" cy="995676"/>
      </dsp:txXfrm>
    </dsp:sp>
    <dsp:sp modelId="{0924786C-7630-408C-A6C7-7D1F8C2945CE}">
      <dsp:nvSpPr>
        <dsp:cNvPr id="0" name=""/>
        <dsp:cNvSpPr/>
      </dsp:nvSpPr>
      <dsp:spPr>
        <a:xfrm>
          <a:off x="4841740" y="2398452"/>
          <a:ext cx="985667" cy="7667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9E0DA0-2F63-464D-977D-AA39BC7467DF}">
      <dsp:nvSpPr>
        <dsp:cNvPr id="0" name=""/>
        <dsp:cNvSpPr/>
      </dsp:nvSpPr>
      <dsp:spPr>
        <a:xfrm rot="5400000">
          <a:off x="5105624" y="4266008"/>
          <a:ext cx="805052" cy="916523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E22C7ED-AB60-4C20-B897-38B9829348BC}">
      <dsp:nvSpPr>
        <dsp:cNvPr id="0" name=""/>
        <dsp:cNvSpPr/>
      </dsp:nvSpPr>
      <dsp:spPr>
        <a:xfrm>
          <a:off x="4616931" y="3352703"/>
          <a:ext cx="2333021" cy="948619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Достижение</a:t>
          </a:r>
          <a:r>
            <a:rPr lang="ru-RU" sz="1800" b="1" kern="1200" baseline="0" dirty="0" smtClean="0"/>
            <a:t> экономической эффективности</a:t>
          </a:r>
          <a:endParaRPr lang="ru-RU" sz="1800" b="1" kern="1200" dirty="0"/>
        </a:p>
      </dsp:txBody>
      <dsp:txXfrm>
        <a:off x="4663247" y="3399019"/>
        <a:ext cx="2240389" cy="855987"/>
      </dsp:txXfrm>
    </dsp:sp>
    <dsp:sp modelId="{0E3CF142-F79A-4BB6-9AFA-7348E0B83558}">
      <dsp:nvSpPr>
        <dsp:cNvPr id="0" name=""/>
        <dsp:cNvSpPr/>
      </dsp:nvSpPr>
      <dsp:spPr>
        <a:xfrm>
          <a:off x="6247568" y="3464064"/>
          <a:ext cx="985667" cy="7667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08B91A9-F4A2-4546-A210-C95AD0142DB0}">
      <dsp:nvSpPr>
        <dsp:cNvPr id="0" name=""/>
        <dsp:cNvSpPr/>
      </dsp:nvSpPr>
      <dsp:spPr>
        <a:xfrm>
          <a:off x="5903978" y="4410490"/>
          <a:ext cx="2325621" cy="1070650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Обеспечение социальной защиты</a:t>
          </a:r>
          <a:endParaRPr lang="ru-RU" sz="1800" b="1" kern="1200" dirty="0"/>
        </a:p>
      </dsp:txBody>
      <dsp:txXfrm>
        <a:off x="5956252" y="4462764"/>
        <a:ext cx="2221073" cy="96610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C05520-A69E-4735-820E-21A4D6072FA9}">
      <dsp:nvSpPr>
        <dsp:cNvPr id="0" name=""/>
        <dsp:cNvSpPr/>
      </dsp:nvSpPr>
      <dsp:spPr>
        <a:xfrm rot="5400000">
          <a:off x="509953" y="1727805"/>
          <a:ext cx="1515576" cy="2521884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3B9F11-976C-410D-B217-79E4D66920F6}">
      <dsp:nvSpPr>
        <dsp:cNvPr id="0" name=""/>
        <dsp:cNvSpPr/>
      </dsp:nvSpPr>
      <dsp:spPr>
        <a:xfrm>
          <a:off x="199648" y="2481305"/>
          <a:ext cx="2391407" cy="19957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0" kern="1200" dirty="0" smtClean="0"/>
            <a:t>экономическая свобода </a:t>
          </a:r>
          <a:endParaRPr lang="ru-RU" sz="2000" b="1" i="0" kern="1200" dirty="0"/>
        </a:p>
      </dsp:txBody>
      <dsp:txXfrm>
        <a:off x="199648" y="2481305"/>
        <a:ext cx="2391407" cy="1995723"/>
      </dsp:txXfrm>
    </dsp:sp>
    <dsp:sp modelId="{362551D3-C5F5-4D82-A6D6-CA4E1E681ACF}">
      <dsp:nvSpPr>
        <dsp:cNvPr id="0" name=""/>
        <dsp:cNvSpPr/>
      </dsp:nvSpPr>
      <dsp:spPr>
        <a:xfrm>
          <a:off x="2104158" y="1542141"/>
          <a:ext cx="429579" cy="429579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90CDDD-75ED-42DB-88A4-D6C04964AA7F}">
      <dsp:nvSpPr>
        <dsp:cNvPr id="0" name=""/>
        <dsp:cNvSpPr/>
      </dsp:nvSpPr>
      <dsp:spPr>
        <a:xfrm rot="5400000">
          <a:off x="3354484" y="1038106"/>
          <a:ext cx="1515576" cy="2521884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930328F-D750-4692-9D4F-820341626C13}">
      <dsp:nvSpPr>
        <dsp:cNvPr id="0" name=""/>
        <dsp:cNvSpPr/>
      </dsp:nvSpPr>
      <dsp:spPr>
        <a:xfrm>
          <a:off x="3101497" y="1791606"/>
          <a:ext cx="2276771" cy="19957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0" kern="1200" dirty="0" smtClean="0"/>
            <a:t>частная собственность</a:t>
          </a:r>
          <a:endParaRPr lang="ru-RU" sz="2000" b="1" i="0" kern="1200" dirty="0"/>
        </a:p>
      </dsp:txBody>
      <dsp:txXfrm>
        <a:off x="3101497" y="1791606"/>
        <a:ext cx="2276771" cy="1995723"/>
      </dsp:txXfrm>
    </dsp:sp>
    <dsp:sp modelId="{69440BD5-6715-48F3-B503-A8AF22AF8679}">
      <dsp:nvSpPr>
        <dsp:cNvPr id="0" name=""/>
        <dsp:cNvSpPr/>
      </dsp:nvSpPr>
      <dsp:spPr>
        <a:xfrm>
          <a:off x="4948689" y="852442"/>
          <a:ext cx="429579" cy="429579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539EF1-13F7-4D63-B6AB-7872B6B1E8D2}">
      <dsp:nvSpPr>
        <dsp:cNvPr id="0" name=""/>
        <dsp:cNvSpPr/>
      </dsp:nvSpPr>
      <dsp:spPr>
        <a:xfrm rot="5400000">
          <a:off x="6199015" y="348407"/>
          <a:ext cx="1515576" cy="2521884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5AF442-474D-45D2-BBD5-41751275816D}">
      <dsp:nvSpPr>
        <dsp:cNvPr id="0" name=""/>
        <dsp:cNvSpPr/>
      </dsp:nvSpPr>
      <dsp:spPr>
        <a:xfrm>
          <a:off x="5946028" y="1101907"/>
          <a:ext cx="2276771" cy="19957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конкуренция</a:t>
          </a:r>
          <a:endParaRPr lang="ru-RU" sz="2000" b="1" kern="1200" dirty="0"/>
        </a:p>
      </dsp:txBody>
      <dsp:txXfrm>
        <a:off x="5946028" y="1101907"/>
        <a:ext cx="2276771" cy="199572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023BDB-C127-4F66-9C8C-7DEF15E51760}">
      <dsp:nvSpPr>
        <dsp:cNvPr id="0" name=""/>
        <dsp:cNvSpPr/>
      </dsp:nvSpPr>
      <dsp:spPr>
        <a:xfrm>
          <a:off x="153264" y="313485"/>
          <a:ext cx="7223036" cy="92840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0" kern="1200" dirty="0"/>
            <a:t>1. </a:t>
          </a:r>
          <a:r>
            <a:rPr lang="ru-RU" sz="2400" b="1" i="0" kern="1200" dirty="0" smtClean="0"/>
            <a:t>    О</a:t>
          </a:r>
          <a:r>
            <a:rPr lang="ru-RU" sz="2400" b="1" i="1" kern="1200" dirty="0" smtClean="0"/>
            <a:t>бщественное разделение труда</a:t>
          </a:r>
          <a:r>
            <a:rPr lang="ru-RU" sz="2400" b="1" kern="1200" dirty="0" smtClean="0"/>
            <a:t> </a:t>
          </a:r>
          <a:endParaRPr lang="ru-RU" sz="2400" b="1" i="0" kern="1200" dirty="0">
            <a:solidFill>
              <a:srgbClr val="FF0000"/>
            </a:solidFill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>
        <a:off x="180456" y="340677"/>
        <a:ext cx="5646011" cy="874018"/>
      </dsp:txXfrm>
    </dsp:sp>
    <dsp:sp modelId="{CCB919C6-A328-432C-A1FD-83FD41E7EAEE}">
      <dsp:nvSpPr>
        <dsp:cNvPr id="0" name=""/>
        <dsp:cNvSpPr/>
      </dsp:nvSpPr>
      <dsp:spPr>
        <a:xfrm>
          <a:off x="761918" y="2107299"/>
          <a:ext cx="7334474" cy="96997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1" kern="1200" dirty="0"/>
            <a:t>2. </a:t>
          </a:r>
          <a:r>
            <a:rPr lang="ru-RU" sz="2400" b="1" i="1" kern="1200" dirty="0" smtClean="0"/>
            <a:t>       Экономическая обособленность производителя</a:t>
          </a:r>
          <a:endParaRPr lang="ru-RU" sz="2400" b="1" i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>
        <a:off x="790328" y="2135709"/>
        <a:ext cx="5645696" cy="913157"/>
      </dsp:txXfrm>
    </dsp:sp>
    <dsp:sp modelId="{AF4CE5E7-302B-4ED0-B260-0EE215D3A18B}">
      <dsp:nvSpPr>
        <dsp:cNvPr id="0" name=""/>
        <dsp:cNvSpPr/>
      </dsp:nvSpPr>
      <dsp:spPr>
        <a:xfrm>
          <a:off x="1328746" y="3910881"/>
          <a:ext cx="7529565" cy="99201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/>
            <a:t>3</a:t>
          </a:r>
          <a:r>
            <a:rPr lang="ru-RU" sz="2400" b="1" kern="1200" dirty="0" smtClean="0"/>
            <a:t>.          Самостоятельность производителя и потребителя</a:t>
          </a:r>
          <a:endParaRPr lang="ru-RU" sz="2400" b="1" i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>
        <a:off x="1357801" y="3939936"/>
        <a:ext cx="5796089" cy="933906"/>
      </dsp:txXfrm>
    </dsp:sp>
    <dsp:sp modelId="{3CBBE158-7AB4-4BDA-95AE-6C88CDF8174A}">
      <dsp:nvSpPr>
        <dsp:cNvPr id="0" name=""/>
        <dsp:cNvSpPr/>
      </dsp:nvSpPr>
      <dsp:spPr>
        <a:xfrm>
          <a:off x="6518572" y="1179491"/>
          <a:ext cx="1010992" cy="1010992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6746045" y="1179491"/>
        <a:ext cx="556046" cy="760771"/>
      </dsp:txXfrm>
    </dsp:sp>
    <dsp:sp modelId="{B4DF416C-A5B9-4928-A3C5-00ABEAB26353}">
      <dsp:nvSpPr>
        <dsp:cNvPr id="0" name=""/>
        <dsp:cNvSpPr/>
      </dsp:nvSpPr>
      <dsp:spPr>
        <a:xfrm>
          <a:off x="7182946" y="2983724"/>
          <a:ext cx="1010992" cy="1010992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7410419" y="2983724"/>
        <a:ext cx="556046" cy="760771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BFD85C-40D8-46C6-9B44-A7F2C44C9F03}">
      <dsp:nvSpPr>
        <dsp:cNvPr id="0" name=""/>
        <dsp:cNvSpPr/>
      </dsp:nvSpPr>
      <dsp:spPr>
        <a:xfrm>
          <a:off x="1092264" y="0"/>
          <a:ext cx="5256583" cy="5256583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3BC66F-8963-480E-9FA9-BD4C9283C0B8}">
      <dsp:nvSpPr>
        <dsp:cNvPr id="0" name=""/>
        <dsp:cNvSpPr/>
      </dsp:nvSpPr>
      <dsp:spPr>
        <a:xfrm>
          <a:off x="3772832" y="526171"/>
          <a:ext cx="3312225" cy="74742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0" kern="1200" dirty="0" smtClean="0"/>
            <a:t>Информационная</a:t>
          </a:r>
          <a:endParaRPr lang="ru-RU" sz="2000" b="1" i="0" kern="1200" dirty="0"/>
        </a:p>
      </dsp:txBody>
      <dsp:txXfrm>
        <a:off x="3809318" y="562657"/>
        <a:ext cx="3239253" cy="674448"/>
      </dsp:txXfrm>
    </dsp:sp>
    <dsp:sp modelId="{6FCA5137-CAA6-4A0A-BB47-8FB9467215B2}">
      <dsp:nvSpPr>
        <dsp:cNvPr id="0" name=""/>
        <dsp:cNvSpPr/>
      </dsp:nvSpPr>
      <dsp:spPr>
        <a:xfrm>
          <a:off x="3772832" y="1367019"/>
          <a:ext cx="3312225" cy="74742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Посредническая</a:t>
          </a:r>
          <a:endParaRPr lang="ru-RU" sz="2000" b="1" kern="1200" dirty="0"/>
        </a:p>
      </dsp:txBody>
      <dsp:txXfrm>
        <a:off x="3809318" y="1403505"/>
        <a:ext cx="3239253" cy="674448"/>
      </dsp:txXfrm>
    </dsp:sp>
    <dsp:sp modelId="{51EC2F49-9491-40E6-8927-DB8FAE23FEFE}">
      <dsp:nvSpPr>
        <dsp:cNvPr id="0" name=""/>
        <dsp:cNvSpPr/>
      </dsp:nvSpPr>
      <dsp:spPr>
        <a:xfrm>
          <a:off x="3772832" y="2207867"/>
          <a:ext cx="3312225" cy="74742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err="1" smtClean="0"/>
            <a:t>Ценообразующая</a:t>
          </a:r>
          <a:endParaRPr lang="ru-RU" sz="2000" b="1" kern="1200" dirty="0"/>
        </a:p>
      </dsp:txBody>
      <dsp:txXfrm>
        <a:off x="3809318" y="2244353"/>
        <a:ext cx="3239253" cy="674448"/>
      </dsp:txXfrm>
    </dsp:sp>
    <dsp:sp modelId="{82B7F989-AEBB-4D54-872B-422C53C6EB79}">
      <dsp:nvSpPr>
        <dsp:cNvPr id="0" name=""/>
        <dsp:cNvSpPr/>
      </dsp:nvSpPr>
      <dsp:spPr>
        <a:xfrm>
          <a:off x="3755441" y="3025468"/>
          <a:ext cx="3310243" cy="74742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Регулирующая</a:t>
          </a:r>
          <a:endParaRPr lang="ru-RU" sz="2000" b="1" kern="1200" dirty="0"/>
        </a:p>
      </dsp:txBody>
      <dsp:txXfrm>
        <a:off x="3791927" y="3061954"/>
        <a:ext cx="3237271" cy="674448"/>
      </dsp:txXfrm>
    </dsp:sp>
    <dsp:sp modelId="{CA502671-F83B-4C7A-AF7B-C1F821AE2743}">
      <dsp:nvSpPr>
        <dsp:cNvPr id="0" name=""/>
        <dsp:cNvSpPr/>
      </dsp:nvSpPr>
      <dsp:spPr>
        <a:xfrm>
          <a:off x="3720556" y="3889563"/>
          <a:ext cx="3416778" cy="74742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Санирующая</a:t>
          </a:r>
          <a:endParaRPr lang="ru-RU" sz="2000" b="1" kern="1200" dirty="0"/>
        </a:p>
      </dsp:txBody>
      <dsp:txXfrm>
        <a:off x="3757042" y="3926049"/>
        <a:ext cx="3343806" cy="674448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BDA8E9-7831-4C66-BBD2-836D7154CA69}">
      <dsp:nvSpPr>
        <dsp:cNvPr id="0" name=""/>
        <dsp:cNvSpPr/>
      </dsp:nvSpPr>
      <dsp:spPr>
        <a:xfrm rot="5400000">
          <a:off x="5221030" y="-1888138"/>
          <a:ext cx="1107268" cy="511741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/>
            <a:t>потребности в труде</a:t>
          </a:r>
          <a:endParaRPr lang="ru-RU" sz="1800" b="1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/>
            <a:t>потребности в познании</a:t>
          </a:r>
          <a:endParaRPr lang="ru-RU" sz="1800" b="1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/>
            <a:t>потребности в общении</a:t>
          </a:r>
          <a:endParaRPr lang="ru-RU" sz="1800" b="1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/>
            <a:t>потребности в отдыхе</a:t>
          </a:r>
          <a:endParaRPr lang="ru-RU" sz="1800" b="1" kern="1200" dirty="0"/>
        </a:p>
      </dsp:txBody>
      <dsp:txXfrm rot="-5400000">
        <a:off x="3215956" y="170988"/>
        <a:ext cx="5063365" cy="999164"/>
      </dsp:txXfrm>
    </dsp:sp>
    <dsp:sp modelId="{1C01E749-5574-4808-A9FC-29CC8BAE872A}">
      <dsp:nvSpPr>
        <dsp:cNvPr id="0" name=""/>
        <dsp:cNvSpPr/>
      </dsp:nvSpPr>
      <dsp:spPr>
        <a:xfrm>
          <a:off x="1802" y="30096"/>
          <a:ext cx="3072384" cy="133471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По сферам деятельности</a:t>
          </a:r>
          <a:endParaRPr lang="ru-RU" sz="2400" b="1" kern="1200" dirty="0"/>
        </a:p>
      </dsp:txBody>
      <dsp:txXfrm>
        <a:off x="66957" y="95251"/>
        <a:ext cx="2942074" cy="1204404"/>
      </dsp:txXfrm>
    </dsp:sp>
    <dsp:sp modelId="{5E207853-9036-4742-8368-5A221D0E974B}">
      <dsp:nvSpPr>
        <dsp:cNvPr id="0" name=""/>
        <dsp:cNvSpPr/>
      </dsp:nvSpPr>
      <dsp:spPr>
        <a:xfrm rot="5400000">
          <a:off x="5039020" y="-499063"/>
          <a:ext cx="1272239" cy="517755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ts val="0"/>
            </a:spcAft>
            <a:buChar char="••"/>
          </a:pPr>
          <a:endParaRPr lang="ru-RU" sz="2000" b="1" kern="1200" dirty="0">
            <a:latin typeface="Constantia" panose="02030602050306030303" pitchFamily="18" charset="0"/>
            <a:ea typeface="Verdana" pitchFamily="34" charset="0"/>
            <a:cs typeface="Verdana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0" kern="1200" dirty="0">
              <a:latin typeface="Constantia" panose="02030602050306030303" pitchFamily="18" charset="0"/>
              <a:ea typeface="Verdana" pitchFamily="34" charset="0"/>
              <a:cs typeface="Verdana" pitchFamily="34" charset="0"/>
            </a:rPr>
            <a:t>первичные – второстепенные;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0" kern="1200" dirty="0">
              <a:latin typeface="Constantia" panose="02030602050306030303" pitchFamily="18" charset="0"/>
              <a:ea typeface="Verdana" pitchFamily="34" charset="0"/>
              <a:cs typeface="Verdana" pitchFamily="34" charset="0"/>
            </a:rPr>
            <a:t>центральные - периферические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000" b="1" kern="1200" dirty="0">
            <a:latin typeface="Constantia" panose="02030602050306030303" pitchFamily="18" charset="0"/>
            <a:ea typeface="Verdana" pitchFamily="34" charset="0"/>
            <a:cs typeface="Verdana" pitchFamily="34" charset="0"/>
          </a:endParaRPr>
        </a:p>
      </dsp:txBody>
      <dsp:txXfrm rot="-5400000">
        <a:off x="3086363" y="1515700"/>
        <a:ext cx="5115448" cy="1148027"/>
      </dsp:txXfrm>
    </dsp:sp>
    <dsp:sp modelId="{D7950679-C8D6-4096-85D2-23846384D591}">
      <dsp:nvSpPr>
        <dsp:cNvPr id="0" name=""/>
        <dsp:cNvSpPr/>
      </dsp:nvSpPr>
      <dsp:spPr>
        <a:xfrm>
          <a:off x="0" y="1404225"/>
          <a:ext cx="3072384" cy="133471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По значимости</a:t>
          </a:r>
          <a:endParaRPr lang="ru-RU" sz="2400" b="1" kern="1200" dirty="0"/>
        </a:p>
      </dsp:txBody>
      <dsp:txXfrm>
        <a:off x="65155" y="1469380"/>
        <a:ext cx="2942074" cy="1204404"/>
      </dsp:txXfrm>
    </dsp:sp>
    <dsp:sp modelId="{B81BA971-9CAF-459D-983F-C87EF76537AD}">
      <dsp:nvSpPr>
        <dsp:cNvPr id="0" name=""/>
        <dsp:cNvSpPr/>
      </dsp:nvSpPr>
      <dsp:spPr>
        <a:xfrm>
          <a:off x="0" y="2805675"/>
          <a:ext cx="3072384" cy="133471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По объекту потребностей</a:t>
          </a:r>
          <a:endParaRPr lang="ru-RU" sz="2400" b="1" kern="1200" dirty="0"/>
        </a:p>
      </dsp:txBody>
      <dsp:txXfrm>
        <a:off x="65155" y="2870830"/>
        <a:ext cx="2942074" cy="1204404"/>
      </dsp:txXfrm>
    </dsp:sp>
    <dsp:sp modelId="{78FCBE7C-E2D3-4BCB-A946-87A6ADF82C52}">
      <dsp:nvSpPr>
        <dsp:cNvPr id="0" name=""/>
        <dsp:cNvSpPr/>
      </dsp:nvSpPr>
      <dsp:spPr>
        <a:xfrm rot="5400000">
          <a:off x="5177378" y="2154527"/>
          <a:ext cx="1252026" cy="546201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ru-RU" sz="2000" kern="1200" dirty="0" smtClean="0"/>
            <a:t>групповые</a:t>
          </a:r>
          <a:endParaRPr lang="ru-RU" sz="2000" b="1" kern="1200" dirty="0">
            <a:latin typeface="+mn-lt"/>
            <a:ea typeface="Verdana" pitchFamily="34" charset="0"/>
            <a:cs typeface="Verdana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ru-RU" sz="2000" kern="1200" dirty="0" smtClean="0"/>
            <a:t> индивидуальные</a:t>
          </a:r>
          <a:endParaRPr lang="ru-RU" sz="2000" b="1" kern="1200" dirty="0">
            <a:latin typeface="+mn-lt"/>
            <a:ea typeface="Verdana" pitchFamily="34" charset="0"/>
            <a:cs typeface="Verdana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ru-RU" sz="2000" kern="1200" dirty="0" smtClean="0"/>
            <a:t>коллективные</a:t>
          </a:r>
          <a:endParaRPr lang="ru-RU" sz="2000" b="1" kern="1200" dirty="0">
            <a:latin typeface="+mn-lt"/>
            <a:ea typeface="Verdana" pitchFamily="34" charset="0"/>
            <a:cs typeface="Verdana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ru-RU" sz="2000" kern="1200" dirty="0" smtClean="0"/>
            <a:t> общественные</a:t>
          </a:r>
          <a:endParaRPr lang="ru-RU" sz="2000" b="1" kern="1200" dirty="0">
            <a:latin typeface="+mn-lt"/>
            <a:ea typeface="Verdana" pitchFamily="34" charset="0"/>
            <a:cs typeface="Verdana" pitchFamily="34" charset="0"/>
          </a:endParaRPr>
        </a:p>
      </dsp:txBody>
      <dsp:txXfrm rot="-5400000">
        <a:off x="3072384" y="4320641"/>
        <a:ext cx="5400897" cy="1129788"/>
      </dsp:txXfrm>
    </dsp:sp>
    <dsp:sp modelId="{D1425701-62EC-4A85-A8FE-7626339FCAAD}">
      <dsp:nvSpPr>
        <dsp:cNvPr id="0" name=""/>
        <dsp:cNvSpPr/>
      </dsp:nvSpPr>
      <dsp:spPr>
        <a:xfrm>
          <a:off x="0" y="4207126"/>
          <a:ext cx="3072384" cy="133471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По субъекту потребностей</a:t>
          </a:r>
          <a:endParaRPr lang="ru-RU" sz="2400" b="1" kern="1200" dirty="0"/>
        </a:p>
      </dsp:txBody>
      <dsp:txXfrm>
        <a:off x="65155" y="4272281"/>
        <a:ext cx="2942074" cy="1204404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BDA8E9-7831-4C66-BBD2-836D7154CA69}">
      <dsp:nvSpPr>
        <dsp:cNvPr id="0" name=""/>
        <dsp:cNvSpPr/>
      </dsp:nvSpPr>
      <dsp:spPr>
        <a:xfrm rot="5400000">
          <a:off x="5332937" y="-2035407"/>
          <a:ext cx="818924" cy="517776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>
              <a:latin typeface="Verdana" pitchFamily="34" charset="0"/>
              <a:ea typeface="Verdana" pitchFamily="34" charset="0"/>
              <a:cs typeface="Verdana" pitchFamily="34" charset="0"/>
            </a:rPr>
            <a:t>Экономические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>
              <a:latin typeface="Verdana" pitchFamily="34" charset="0"/>
              <a:ea typeface="Verdana" pitchFamily="34" charset="0"/>
              <a:cs typeface="Verdana" pitchFamily="34" charset="0"/>
            </a:rPr>
            <a:t> Неэкономические</a:t>
          </a:r>
        </a:p>
      </dsp:txBody>
      <dsp:txXfrm rot="-5400000">
        <a:off x="3153516" y="183991"/>
        <a:ext cx="5137790" cy="738970"/>
      </dsp:txXfrm>
    </dsp:sp>
    <dsp:sp modelId="{1C01E749-5574-4808-A9FC-29CC8BAE872A}">
      <dsp:nvSpPr>
        <dsp:cNvPr id="0" name=""/>
        <dsp:cNvSpPr/>
      </dsp:nvSpPr>
      <dsp:spPr>
        <a:xfrm>
          <a:off x="81005" y="2520"/>
          <a:ext cx="3072510" cy="110191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/>
            <a:t>Редкость, ценность</a:t>
          </a:r>
        </a:p>
      </dsp:txBody>
      <dsp:txXfrm>
        <a:off x="134796" y="56311"/>
        <a:ext cx="2964928" cy="994331"/>
      </dsp:txXfrm>
    </dsp:sp>
    <dsp:sp modelId="{5E207853-9036-4742-8368-5A221D0E974B}">
      <dsp:nvSpPr>
        <dsp:cNvPr id="0" name=""/>
        <dsp:cNvSpPr/>
      </dsp:nvSpPr>
      <dsp:spPr>
        <a:xfrm rot="5400000">
          <a:off x="5337577" y="-876353"/>
          <a:ext cx="976788" cy="517776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>
              <a:latin typeface="Verdana" pitchFamily="34" charset="0"/>
              <a:ea typeface="Verdana" pitchFamily="34" charset="0"/>
              <a:cs typeface="Verdana" pitchFamily="34" charset="0"/>
            </a:rPr>
            <a:t>Потребительские (конечные) 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>
              <a:latin typeface="Verdana" pitchFamily="34" charset="0"/>
              <a:ea typeface="Verdana" pitchFamily="34" charset="0"/>
              <a:cs typeface="Verdana" pitchFamily="34" charset="0"/>
            </a:rPr>
            <a:t>Производственные (промежуточные) 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 rot="-5400000">
        <a:off x="3237088" y="1271819"/>
        <a:ext cx="5130084" cy="881422"/>
      </dsp:txXfrm>
    </dsp:sp>
    <dsp:sp modelId="{D7950679-C8D6-4096-85D2-23846384D591}">
      <dsp:nvSpPr>
        <dsp:cNvPr id="0" name=""/>
        <dsp:cNvSpPr/>
      </dsp:nvSpPr>
      <dsp:spPr>
        <a:xfrm>
          <a:off x="81005" y="1159529"/>
          <a:ext cx="3072510" cy="110191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/>
            <a:t>Характер потребления</a:t>
          </a:r>
        </a:p>
      </dsp:txBody>
      <dsp:txXfrm>
        <a:off x="134796" y="1213320"/>
        <a:ext cx="2964928" cy="994331"/>
      </dsp:txXfrm>
    </dsp:sp>
    <dsp:sp modelId="{25C25A89-143F-41F6-9B13-EFBC6AD96D19}">
      <dsp:nvSpPr>
        <dsp:cNvPr id="0" name=""/>
        <dsp:cNvSpPr/>
      </dsp:nvSpPr>
      <dsp:spPr>
        <a:xfrm rot="5400000">
          <a:off x="5416158" y="265958"/>
          <a:ext cx="865592" cy="522741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>
              <a:latin typeface="Verdana" pitchFamily="34" charset="0"/>
              <a:ea typeface="Verdana" pitchFamily="34" charset="0"/>
              <a:cs typeface="Verdana" pitchFamily="34" charset="0"/>
            </a:rPr>
            <a:t>Частные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>
              <a:latin typeface="Verdana" pitchFamily="34" charset="0"/>
              <a:ea typeface="Verdana" pitchFamily="34" charset="0"/>
              <a:cs typeface="Verdana" pitchFamily="34" charset="0"/>
            </a:rPr>
            <a:t>Общественные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>
              <a:latin typeface="Verdana" pitchFamily="34" charset="0"/>
              <a:ea typeface="Verdana" pitchFamily="34" charset="0"/>
              <a:cs typeface="Verdana" pitchFamily="34" charset="0"/>
            </a:rPr>
            <a:t>Промежуточные</a:t>
          </a:r>
        </a:p>
      </dsp:txBody>
      <dsp:txXfrm rot="-5400000">
        <a:off x="3235245" y="2489127"/>
        <a:ext cx="5185164" cy="781082"/>
      </dsp:txXfrm>
    </dsp:sp>
    <dsp:sp modelId="{B81BA971-9CAF-459D-983F-C87EF76537AD}">
      <dsp:nvSpPr>
        <dsp:cNvPr id="0" name=""/>
        <dsp:cNvSpPr/>
      </dsp:nvSpPr>
      <dsp:spPr>
        <a:xfrm>
          <a:off x="81005" y="2316537"/>
          <a:ext cx="3072510" cy="110191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/>
            <a:t>Мера</a:t>
          </a:r>
          <a:r>
            <a:rPr lang="ru-RU" sz="2400" b="1" kern="1200" baseline="0" dirty="0"/>
            <a:t>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baseline="0" dirty="0"/>
            <a:t>собственности</a:t>
          </a:r>
          <a:endParaRPr lang="ru-RU" sz="2400" b="1" kern="1200" dirty="0"/>
        </a:p>
      </dsp:txBody>
      <dsp:txXfrm>
        <a:off x="134796" y="2370328"/>
        <a:ext cx="2964928" cy="994331"/>
      </dsp:txXfrm>
    </dsp:sp>
    <dsp:sp modelId="{2FF62C8C-EEE6-4B50-A126-35C4E75AD66F}">
      <dsp:nvSpPr>
        <dsp:cNvPr id="0" name=""/>
        <dsp:cNvSpPr/>
      </dsp:nvSpPr>
      <dsp:spPr>
        <a:xfrm rot="5400000">
          <a:off x="5307519" y="1374387"/>
          <a:ext cx="992224" cy="53002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>
              <a:latin typeface="Verdana" pitchFamily="34" charset="0"/>
              <a:ea typeface="Verdana" pitchFamily="34" charset="0"/>
              <a:cs typeface="Verdana" pitchFamily="34" charset="0"/>
            </a:rPr>
            <a:t>Нормальные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>
              <a:latin typeface="Verdana" pitchFamily="34" charset="0"/>
              <a:ea typeface="Verdana" pitchFamily="34" charset="0"/>
              <a:cs typeface="Verdana" pitchFamily="34" charset="0"/>
            </a:rPr>
            <a:t>Низшие (малоценные)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>
              <a:latin typeface="Verdana" pitchFamily="34" charset="0"/>
              <a:ea typeface="Verdana" pitchFamily="34" charset="0"/>
              <a:cs typeface="Verdana" pitchFamily="34" charset="0"/>
            </a:rPr>
            <a:t>Нейтральные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 rot="-5400000">
        <a:off x="3153516" y="3576826"/>
        <a:ext cx="5251795" cy="895352"/>
      </dsp:txXfrm>
    </dsp:sp>
    <dsp:sp modelId="{94019420-F818-49D4-BA4E-2FE268168A0E}">
      <dsp:nvSpPr>
        <dsp:cNvPr id="0" name=""/>
        <dsp:cNvSpPr/>
      </dsp:nvSpPr>
      <dsp:spPr>
        <a:xfrm>
          <a:off x="81005" y="3473546"/>
          <a:ext cx="3072510" cy="110191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kern="1200" dirty="0" smtClean="0">
              <a:latin typeface="Constantia" pitchFamily="18" charset="0"/>
              <a:ea typeface="Verdana" pitchFamily="34" charset="0"/>
              <a:cs typeface="Verdana" pitchFamily="34" charset="0"/>
            </a:rPr>
            <a:t>Связь с доходом</a:t>
          </a:r>
          <a:endParaRPr lang="ru-RU" sz="2400" b="1" kern="1200" dirty="0">
            <a:latin typeface="Constantia" pitchFamily="18" charset="0"/>
            <a:ea typeface="Verdana" pitchFamily="34" charset="0"/>
            <a:cs typeface="Verdana" pitchFamily="34" charset="0"/>
          </a:endParaRPr>
        </a:p>
      </dsp:txBody>
      <dsp:txXfrm>
        <a:off x="134796" y="3527337"/>
        <a:ext cx="2964928" cy="994331"/>
      </dsp:txXfrm>
    </dsp:sp>
    <dsp:sp modelId="{D68EBA4A-4E2A-4A23-B731-72B3ED1F34BC}">
      <dsp:nvSpPr>
        <dsp:cNvPr id="0" name=""/>
        <dsp:cNvSpPr/>
      </dsp:nvSpPr>
      <dsp:spPr>
        <a:xfrm>
          <a:off x="8985" y="4583547"/>
          <a:ext cx="3072510" cy="110191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/>
            <a:t>Характер взаимосвязи</a:t>
          </a:r>
        </a:p>
      </dsp:txBody>
      <dsp:txXfrm>
        <a:off x="62776" y="4637338"/>
        <a:ext cx="2964928" cy="99433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3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#3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29E49A8A-D504-40A5-984B-E6A0175F9D1C}" type="datetimeFigureOut">
              <a:rPr lang="ru-RU"/>
              <a:pPr>
                <a:defRPr/>
              </a:pPr>
              <a:t>08.02.2025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B9E2385F-EA6A-44EE-AF2A-0EC667559C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681484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9E2385F-EA6A-44EE-AF2A-0EC667559C7D}" type="slidenum">
              <a:rPr lang="ru-RU" smtClean="0"/>
              <a:pPr>
                <a:defRPr/>
              </a:pPr>
              <a:t>31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79573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C4DE7C-E94C-4201-B7F6-BC35C3C1C5EE}" type="datetimeFigureOut">
              <a:rPr lang="ru-RU"/>
              <a:pPr>
                <a:defRPr/>
              </a:pPr>
              <a:t>08.02.2025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6E1FC5-5872-413E-AEA8-6941FFB29AF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BB989E-5C16-41CC-8AA3-F1E310B385A1}" type="datetimeFigureOut">
              <a:rPr lang="ru-RU"/>
              <a:pPr>
                <a:defRPr/>
              </a:pPr>
              <a:t>08.02.2025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0B7B2C-BB76-4AB0-9DA3-F64AF08E35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2ACA69-8F31-41DF-90AE-8C9E22982F05}" type="datetimeFigureOut">
              <a:rPr lang="ru-RU"/>
              <a:pPr>
                <a:defRPr/>
              </a:pPr>
              <a:t>08.02.2025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F705CA-5763-4E29-810C-3B8312DE8CF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8AA56B-3A08-4897-ABD0-E83D742DFC08}" type="datetimeFigureOut">
              <a:rPr lang="ru-RU"/>
              <a:pPr>
                <a:defRPr/>
              </a:pPr>
              <a:t>08.02.2025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1E7A8E-385B-40C3-8B2E-AD2164F2BBC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9F53BF-1FE8-4277-A7F7-345FCFC9114F}" type="datetimeFigureOut">
              <a:rPr lang="ru-RU"/>
              <a:pPr>
                <a:defRPr/>
              </a:pPr>
              <a:t>08.02.2025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0B20B8-CA70-4A17-AEA9-C74C1E4A08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57FB43-643E-440B-8B00-6CEDB79EB7BD}" type="datetimeFigureOut">
              <a:rPr lang="ru-RU"/>
              <a:pPr>
                <a:defRPr/>
              </a:pPr>
              <a:t>08.02.2025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68C065-9375-404C-A74B-04A8D445A0C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76AE9E-E97F-4DA4-A40E-7F2E64B39918}" type="datetimeFigureOut">
              <a:rPr lang="ru-RU"/>
              <a:pPr>
                <a:defRPr/>
              </a:pPr>
              <a:t>08.02.2025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C1A843-8280-4CD9-89A4-4048B86DAD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4D9358-0BB4-4EB4-B1F4-D1F7C3B41FFD}" type="datetimeFigureOut">
              <a:rPr lang="ru-RU"/>
              <a:pPr>
                <a:defRPr/>
              </a:pPr>
              <a:t>08.02.2025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2CFBCD-8F4E-428F-AD24-ECF168F68E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B0D25F-CA9C-4D90-A57E-3854B6814FD4}" type="datetimeFigureOut">
              <a:rPr lang="ru-RU"/>
              <a:pPr>
                <a:defRPr/>
              </a:pPr>
              <a:t>08.02.2025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EBCA27-8B0B-41EE-B59F-2C3E9EFEF05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A123E8-8DF3-4E3D-AF5F-896C65BCA96B}" type="datetimeFigureOut">
              <a:rPr lang="ru-RU"/>
              <a:pPr>
                <a:defRPr/>
              </a:pPr>
              <a:t>08.02.2025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07001B-F727-465D-A471-559A5C453CF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6E7017-EC2A-448A-B229-807AA409E3F4}" type="datetimeFigureOut">
              <a:rPr lang="ru-RU"/>
              <a:pPr>
                <a:defRPr/>
              </a:pPr>
              <a:t>08.02.2025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49C46A-358D-4999-86CE-C2C5D60C96D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8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29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9118FC2-74C5-4063-94B4-151F9F6AB560}" type="datetimeFigureOut">
              <a:rPr lang="ru-RU"/>
              <a:pPr>
                <a:defRPr/>
              </a:pPr>
              <a:t>08.02.2025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7C5EC4F-569F-41B4-8858-B68534BC95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33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2" r:id="rId1"/>
    <p:sldLayoutId id="2147483791" r:id="rId2"/>
    <p:sldLayoutId id="2147483793" r:id="rId3"/>
    <p:sldLayoutId id="2147483790" r:id="rId4"/>
    <p:sldLayoutId id="2147483789" r:id="rId5"/>
    <p:sldLayoutId id="2147483788" r:id="rId6"/>
    <p:sldLayoutId id="2147483787" r:id="rId7"/>
    <p:sldLayoutId id="2147483786" r:id="rId8"/>
    <p:sldLayoutId id="2147483794" r:id="rId9"/>
    <p:sldLayoutId id="2147483785" r:id="rId10"/>
    <p:sldLayoutId id="2147483784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3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7" Type="http://schemas.openxmlformats.org/officeDocument/2006/relationships/image" Target="../media/image9.png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/>
              <a:t>Тема 1</a:t>
            </a:r>
            <a:r>
              <a:rPr lang="ru-RU" dirty="0" smtClean="0"/>
              <a:t>: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1433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2924175"/>
            <a:ext cx="7854950" cy="2057400"/>
          </a:xfrm>
        </p:spPr>
        <p:txBody>
          <a:bodyPr/>
          <a:lstStyle/>
          <a:p>
            <a:pPr marR="0" algn="ctr"/>
            <a:r>
              <a:rPr lang="ru-RU" sz="54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Экономика и принципы принятия экономических решений</a:t>
            </a:r>
            <a:endParaRPr lang="ru-RU" sz="5400" b="1" dirty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707926"/>
          </a:xfrm>
        </p:spPr>
        <p:txBody>
          <a:bodyPr/>
          <a:lstStyle/>
          <a:p>
            <a:r>
              <a:rPr lang="ru-RU" b="1" dirty="0"/>
              <a:t>Вопросы: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806205"/>
          </a:xfrm>
        </p:spPr>
        <p:txBody>
          <a:bodyPr>
            <a:normAutofit fontScale="92500" lnSpcReduction="20000"/>
          </a:bodyPr>
          <a:lstStyle/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i="1" dirty="0">
                <a:latin typeface="+mj-lt"/>
                <a:ea typeface="Calibri" panose="020F0502020204030204" pitchFamily="34" charset="0"/>
              </a:rPr>
              <a:t>Роль и значение экономики и экономической науки в жизни общества. </a:t>
            </a:r>
            <a:endParaRPr lang="ru-RU" sz="3000" b="1" dirty="0">
              <a:latin typeface="+mj-lt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3000" b="1" i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Фундаментальные проблемы и предмет экономической науки. Экономические ресурсы.</a:t>
            </a:r>
            <a:endParaRPr lang="ru-RU" sz="3000" b="1" dirty="0"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3000" b="1" i="1" dirty="0">
                <a:latin typeface="+mj-lt"/>
                <a:ea typeface="Calibri" panose="020F0502020204030204" pitchFamily="34" charset="0"/>
              </a:rPr>
              <a:t>Основные субъекты экономики. Экономический кругооборот.</a:t>
            </a:r>
            <a:endParaRPr lang="ru-RU" sz="3000" b="1" dirty="0">
              <a:latin typeface="+mj-lt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3000" b="1" i="1" dirty="0">
                <a:latin typeface="+mj-lt"/>
                <a:ea typeface="Calibri" panose="020F0502020204030204" pitchFamily="34" charset="0"/>
              </a:rPr>
              <a:t>Основные черты рыночной экономики. Функции рынка.</a:t>
            </a:r>
            <a:endParaRPr lang="ru-RU" sz="3000" b="1" dirty="0">
              <a:latin typeface="+mj-lt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3000" b="1" i="1" dirty="0">
                <a:latin typeface="+mj-lt"/>
                <a:ea typeface="MS Mincho"/>
                <a:cs typeface="Times New Roman" panose="02020603050405020304" pitchFamily="18" charset="0"/>
              </a:rPr>
              <a:t>Принципы максимизации полезности и принятия экономических решений.</a:t>
            </a:r>
            <a:endParaRPr lang="ru-RU" sz="3000" b="1" dirty="0"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29030" algn="just">
              <a:lnSpc>
                <a:spcPct val="115000"/>
              </a:lnSpc>
              <a:spcAft>
                <a:spcPts val="0"/>
              </a:spcAft>
            </a:pPr>
            <a:endParaRPr lang="ru-RU" dirty="0">
              <a:effectLst/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648072"/>
          </a:xfrm>
        </p:spPr>
        <p:txBody>
          <a:bodyPr/>
          <a:lstStyle/>
          <a:p>
            <a:r>
              <a:rPr lang="ru-RU" dirty="0" smtClean="0"/>
              <a:t>Основная литература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124744"/>
            <a:ext cx="9144000" cy="5733255"/>
          </a:xfrm>
        </p:spPr>
        <p:txBody>
          <a:bodyPr/>
          <a:lstStyle/>
          <a:p>
            <a:pPr indent="0">
              <a:spcAft>
                <a:spcPts val="0"/>
              </a:spcAft>
              <a:buNone/>
            </a:pPr>
            <a:r>
              <a:rPr lang="ru-RU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Борисов, Е.Ф. Экономика: учеб. и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практ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для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бакалавров.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М.: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Издательство «</a:t>
            </a:r>
            <a:r>
              <a:rPr lang="ru-RU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Юрайт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», 2019.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383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с. </a:t>
            </a:r>
          </a:p>
          <a:p>
            <a:pPr indent="0">
              <a:spcAft>
                <a:spcPts val="0"/>
              </a:spcAft>
              <a:buNone/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2. Ефимова, Е.Г. Экономика: учебник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4-е изд., стер. - Москва: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Изд. «Флинта», 2018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- 392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с.-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URL: </a:t>
            </a:r>
            <a:r>
              <a:rPr lang="ru-RU" sz="2400" u="sng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http://</a:t>
            </a:r>
            <a:r>
              <a:rPr lang="ru-RU" sz="2400" u="sng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biblioclub.ru/index.php?page=book&amp;id=46100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>
              <a:spcAft>
                <a:spcPts val="0"/>
              </a:spcAft>
              <a:buNone/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3. Елисеев, А.С. Экономика: учебник 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Москва: Изд. «Дашков и К°»,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2017. - 528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с. 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URL: </a:t>
            </a:r>
            <a:r>
              <a:rPr lang="ru-RU" sz="2400" u="sng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http://</a:t>
            </a:r>
            <a:r>
              <a:rPr lang="ru-RU" sz="2400" u="sng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biblioclub.ru/index.php?page=book&amp;id=454064</a:t>
            </a:r>
            <a:endParaRPr lang="ru-RU" sz="24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>
              <a:spcAft>
                <a:spcPts val="0"/>
              </a:spcAft>
              <a:buNone/>
            </a:pP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Нуралиев, С.У. Экономика: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учебник- Москва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Изд. «Дашков и К°», 2015. - 431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с.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URL: </a:t>
            </a:r>
            <a:r>
              <a:rPr lang="ru-RU" sz="2400" u="sng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http://</a:t>
            </a:r>
            <a:r>
              <a:rPr lang="ru-RU" sz="2400" u="sng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biblioclub.ru/index.php?page=book&amp;id=419345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>
              <a:spcAft>
                <a:spcPts val="0"/>
              </a:spcAft>
              <a:buNone/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5. Экономика: учебник: в 2 ч.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/ М.А. Лукашенко и др. -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Москва: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Университет «Синергия», 2017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- Ч. 1. - 365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с.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URL: </a:t>
            </a:r>
            <a:r>
              <a:rPr lang="ru-RU" sz="2400" u="sng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http://</a:t>
            </a:r>
            <a:r>
              <a:rPr lang="ru-RU" sz="2400" u="sng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biblioclub.ru/index.php?page=book&amp;id=455418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indent="0" algn="ctr">
              <a:spcAft>
                <a:spcPts val="0"/>
              </a:spcAft>
              <a:buNone/>
            </a:pPr>
            <a:endParaRPr lang="ru-RU" sz="24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79138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2724912"/>
          </a:xfrm>
        </p:spPr>
        <p:txBody>
          <a:bodyPr>
            <a:normAutofit/>
          </a:bodyPr>
          <a:lstStyle/>
          <a:p>
            <a:pPr algn="ctr"/>
            <a:r>
              <a:rPr lang="ru-RU" sz="6000" i="1" dirty="0">
                <a:solidFill>
                  <a:srgbClr val="C00000"/>
                </a:solidFill>
                <a:latin typeface="Arial Black" pitchFamily="34" charset="0"/>
              </a:rPr>
              <a:t>1 вопрос </a:t>
            </a:r>
          </a:p>
        </p:txBody>
      </p:sp>
    </p:spTree>
    <p:extLst>
      <p:ext uri="{BB962C8B-B14F-4D97-AF65-F5344CB8AC3E}">
        <p14:creationId xmlns:p14="http://schemas.microsoft.com/office/powerpoint/2010/main" val="368035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19256" cy="55668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i="1" dirty="0" smtClean="0">
                <a:solidFill>
                  <a:srgbClr val="C00000"/>
                </a:solidFill>
              </a:rPr>
              <a:t>Развитие представлений об экономической науке</a:t>
            </a:r>
            <a:endParaRPr lang="ru-RU" sz="4400" b="1" i="1" dirty="0">
              <a:solidFill>
                <a:srgbClr val="C0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48953838"/>
              </p:ext>
            </p:extLst>
          </p:nvPr>
        </p:nvGraphicFramePr>
        <p:xfrm>
          <a:off x="142844" y="1105364"/>
          <a:ext cx="8858312" cy="56097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11643429"/>
      </p:ext>
    </p:extLst>
  </p:cSld>
  <p:clrMapOvr>
    <a:masterClrMapping/>
  </p:clrMapOvr>
  <p:transition spd="med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B674885-1C9D-40FA-9B34-2450620192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graphicEl>
                                              <a:dgm id="{2B674885-1C9D-40FA-9B34-24506201926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graphicEl>
                                              <a:dgm id="{2B674885-1C9D-40FA-9B34-2450620192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graphicEl>
                                              <a:dgm id="{2B674885-1C9D-40FA-9B34-2450620192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D67F549-9DB9-46B8-BDCA-C135F39A8D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graphicEl>
                                              <a:dgm id="{4D67F549-9DB9-46B8-BDCA-C135F39A8D7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graphicEl>
                                              <a:dgm id="{4D67F549-9DB9-46B8-BDCA-C135F39A8D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graphicEl>
                                              <a:dgm id="{4D67F549-9DB9-46B8-BDCA-C135F39A8D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65AC680-93E0-4DD8-9934-46E902DEB1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graphicEl>
                                              <a:dgm id="{A65AC680-93E0-4DD8-9934-46E902DEB19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graphicEl>
                                              <a:dgm id="{A65AC680-93E0-4DD8-9934-46E902DEB1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graphicEl>
                                              <a:dgm id="{A65AC680-93E0-4DD8-9934-46E902DEB1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C5D82B3-9A6D-4CD6-8F8D-4B8D06EF180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>
                                            <p:graphicEl>
                                              <a:dgm id="{FC5D82B3-9A6D-4CD6-8F8D-4B8D06EF180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graphicEl>
                                              <a:dgm id="{FC5D82B3-9A6D-4CD6-8F8D-4B8D06EF180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graphicEl>
                                              <a:dgm id="{FC5D82B3-9A6D-4CD6-8F8D-4B8D06EF180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291499E-2FD0-437D-B6A3-A036FCA99B6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>
                                            <p:graphicEl>
                                              <a:dgm id="{A291499E-2FD0-437D-B6A3-A036FCA99B6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graphicEl>
                                              <a:dgm id="{A291499E-2FD0-437D-B6A3-A036FCA99B6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graphicEl>
                                              <a:dgm id="{A291499E-2FD0-437D-B6A3-A036FCA99B6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3063" y="146051"/>
            <a:ext cx="8229600" cy="91412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 smtClean="0">
                <a:solidFill>
                  <a:srgbClr val="7030A0"/>
                </a:solidFill>
                <a:latin typeface="Verdana" pitchFamily="34" charset="0"/>
              </a:rPr>
              <a:t>Этапы развития экономической науки</a:t>
            </a:r>
            <a:endParaRPr lang="ru-RU" sz="5300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71748" y="1327456"/>
            <a:ext cx="2214563" cy="12858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1600" b="1" dirty="0" smtClean="0">
                <a:solidFill>
                  <a:srgbClr val="FFFFFF"/>
                </a:solidFill>
                <a:latin typeface="Verdana" pitchFamily="34" charset="0"/>
              </a:rPr>
              <a:t>Зарождение</a:t>
            </a:r>
          </a:p>
          <a:p>
            <a:pPr algn="ctr"/>
            <a:r>
              <a:rPr lang="ru-RU" dirty="0"/>
              <a:t>(IX-V вв. до </a:t>
            </a:r>
            <a:r>
              <a:rPr lang="ru-RU" dirty="0" err="1"/>
              <a:t>н.э</a:t>
            </a:r>
            <a:endParaRPr lang="ru-RU" sz="1600" b="1" dirty="0">
              <a:solidFill>
                <a:srgbClr val="FFFFFF"/>
              </a:solidFill>
              <a:latin typeface="Verdana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625271" y="1305493"/>
            <a:ext cx="2000250" cy="12858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16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Эпоха капитализма</a:t>
            </a:r>
          </a:p>
          <a:p>
            <a:pPr algn="ctr"/>
            <a:endParaRPr lang="ru-RU" sz="1600" b="1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ru-RU" sz="16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(XV </a:t>
            </a:r>
            <a:r>
              <a:rPr lang="ru-RU" sz="1600" b="1" dirty="0">
                <a:latin typeface="Times New Roman" panose="02020603050405020304" pitchFamily="18" charset="0"/>
                <a:ea typeface="Calibri" panose="020F0502020204030204" pitchFamily="34" charset="0"/>
              </a:rPr>
              <a:t>- XVII </a:t>
            </a:r>
            <a:r>
              <a:rPr lang="ru-RU" sz="16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в.в</a:t>
            </a:r>
            <a:r>
              <a:rPr lang="ru-RU" sz="1600" b="1" dirty="0">
                <a:latin typeface="Times New Roman" panose="02020603050405020304" pitchFamily="18" charset="0"/>
                <a:ea typeface="Calibri" panose="020F0502020204030204" pitchFamily="34" charset="0"/>
              </a:rPr>
              <a:t>.)_ </a:t>
            </a:r>
            <a:endParaRPr lang="ru-RU" sz="1600" b="1" dirty="0">
              <a:solidFill>
                <a:srgbClr val="FFFFFF"/>
              </a:solidFill>
              <a:latin typeface="Verdana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564481" y="1305492"/>
            <a:ext cx="1928812" cy="12858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1600" b="1" dirty="0" smtClean="0">
                <a:solidFill>
                  <a:srgbClr val="FFFFFF"/>
                </a:solidFill>
                <a:latin typeface="Verdana" pitchFamily="34" charset="0"/>
              </a:rPr>
              <a:t>Рыночный период</a:t>
            </a:r>
            <a:endParaRPr lang="ru-RU" sz="1600" b="1" dirty="0">
              <a:solidFill>
                <a:srgbClr val="FFFFFF"/>
              </a:solidFill>
              <a:latin typeface="Verdana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08470" y="2880608"/>
            <a:ext cx="2330498" cy="3788752"/>
          </a:xfrm>
          <a:prstGeom prst="rect">
            <a:avLst/>
          </a:prstGeom>
          <a:solidFill>
            <a:srgbClr val="CDE5F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 smtClean="0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sz="1600" dirty="0" smtClean="0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Представление об экономике как о сфере, связанной с д/х;</a:t>
            </a:r>
          </a:p>
          <a:p>
            <a:pPr>
              <a:spcAft>
                <a:spcPts val="0"/>
              </a:spcAft>
            </a:pPr>
            <a:r>
              <a:rPr lang="ru-RU" sz="16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</a:rPr>
              <a:t>-</a:t>
            </a:r>
            <a:r>
              <a:rPr lang="ru-RU" sz="16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</a:rPr>
              <a:t> Разделение умственного и физического труда;</a:t>
            </a:r>
            <a:endParaRPr lang="ru-RU" sz="1600" dirty="0">
              <a:latin typeface="+mj-lt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</a:rPr>
              <a:t>· Выделение высших и низших слоев общества;</a:t>
            </a:r>
            <a:endParaRPr lang="ru-RU" sz="1600" dirty="0">
              <a:latin typeface="+mj-lt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</a:rPr>
              <a:t>· Освобождение от рабства;</a:t>
            </a:r>
            <a:endParaRPr lang="ru-RU" sz="1600" dirty="0">
              <a:latin typeface="+mj-lt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</a:rPr>
              <a:t>· Всеобщее равенство;</a:t>
            </a:r>
            <a:endParaRPr lang="ru-RU" sz="1600" dirty="0">
              <a:latin typeface="+mj-lt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600" dirty="0" smtClean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· Право частной собственности на землю</a:t>
            </a:r>
            <a:endParaRPr lang="ru-RU" sz="1600" b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347864" y="2880608"/>
            <a:ext cx="2520280" cy="3826048"/>
          </a:xfrm>
          <a:prstGeom prst="rect">
            <a:avLst/>
          </a:prstGeom>
          <a:solidFill>
            <a:srgbClr val="CDE5F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ru-RU" sz="1600" b="1" i="1" dirty="0" smtClean="0">
              <a:solidFill>
                <a:schemeClr val="tx1"/>
              </a:solidFill>
              <a:latin typeface="+mj-lt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ru-RU" sz="1600" b="1" i="1" dirty="0">
              <a:solidFill>
                <a:schemeClr val="tx1"/>
              </a:solidFill>
              <a:latin typeface="+mj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 smtClean="0">
                <a:solidFill>
                  <a:schemeClr val="tx1"/>
                </a:solidFill>
                <a:latin typeface="+mj-lt"/>
              </a:rPr>
              <a:t>Меркантилизм </a:t>
            </a:r>
            <a:r>
              <a:rPr lang="ru-RU" sz="1600" b="1" dirty="0">
                <a:solidFill>
                  <a:schemeClr val="tx1"/>
                </a:solidFill>
                <a:latin typeface="+mj-lt"/>
              </a:rPr>
              <a:t>К</a:t>
            </a:r>
            <a:r>
              <a:rPr lang="ru-RU" sz="1600" b="1" dirty="0" smtClean="0">
                <a:solidFill>
                  <a:schemeClr val="tx1"/>
                </a:solidFill>
                <a:latin typeface="+mj-lt"/>
              </a:rPr>
              <a:t>лассическая  политическая экономия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1600" dirty="0" smtClean="0">
                <a:solidFill>
                  <a:schemeClr val="tx1"/>
                </a:solidFill>
                <a:latin typeface="+mj-lt"/>
              </a:rPr>
              <a:t>теория </a:t>
            </a:r>
            <a:r>
              <a:rPr lang="ru-RU" sz="1600" dirty="0">
                <a:solidFill>
                  <a:schemeClr val="tx1"/>
                </a:solidFill>
                <a:latin typeface="+mj-lt"/>
              </a:rPr>
              <a:t>стоимости, 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1600" dirty="0" smtClean="0">
                <a:solidFill>
                  <a:schemeClr val="tx1"/>
                </a:solidFill>
                <a:latin typeface="+mj-lt"/>
              </a:rPr>
              <a:t>учение </a:t>
            </a:r>
            <a:r>
              <a:rPr lang="ru-RU" sz="1600" dirty="0">
                <a:solidFill>
                  <a:schemeClr val="tx1"/>
                </a:solidFill>
                <a:latin typeface="+mj-lt"/>
              </a:rPr>
              <a:t>о доходах, о производительном и непроизводительном труде, о капитале и воспроизводстве, 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1600" dirty="0" smtClean="0">
                <a:solidFill>
                  <a:schemeClr val="tx1"/>
                </a:solidFill>
                <a:latin typeface="+mj-lt"/>
              </a:rPr>
              <a:t>об </a:t>
            </a:r>
            <a:r>
              <a:rPr lang="ru-RU" sz="1600" dirty="0">
                <a:solidFill>
                  <a:schemeClr val="tx1"/>
                </a:solidFill>
                <a:latin typeface="+mj-lt"/>
              </a:rPr>
              <a:t>экономической политике государства, заработной плате и прибыли, земельной ренте.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ru-RU" sz="1600" dirty="0" smtClean="0">
              <a:solidFill>
                <a:schemeClr val="tx1"/>
              </a:solidFill>
              <a:latin typeface="+mj-lt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ru-RU" sz="1600" b="1" dirty="0">
              <a:solidFill>
                <a:schemeClr val="tx1"/>
              </a:solidFill>
              <a:latin typeface="+mj-lt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flipH="1">
            <a:off x="1355793" y="2613331"/>
            <a:ext cx="160256" cy="50625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flipH="1">
            <a:off x="2740242" y="1097508"/>
            <a:ext cx="1172898" cy="27786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flipH="1">
            <a:off x="4473447" y="708623"/>
            <a:ext cx="652950" cy="85078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6421149" y="941197"/>
            <a:ext cx="1052512" cy="77251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6421149" y="2880608"/>
            <a:ext cx="2328861" cy="3788752"/>
          </a:xfrm>
          <a:prstGeom prst="rect">
            <a:avLst/>
          </a:prstGeom>
          <a:solidFill>
            <a:srgbClr val="CDE5F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1600" b="1" dirty="0" smtClean="0">
                <a:solidFill>
                  <a:schemeClr val="tx1"/>
                </a:solidFill>
              </a:rPr>
              <a:t>Маржинализм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ru-RU" sz="1600" b="1" dirty="0">
              <a:solidFill>
                <a:schemeClr val="tx1"/>
              </a:solidFill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1600" b="1" dirty="0" smtClean="0">
                <a:solidFill>
                  <a:schemeClr val="tx1"/>
                </a:solidFill>
              </a:rPr>
              <a:t>Кейнсианство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ru-RU" sz="1600" b="1" dirty="0">
              <a:solidFill>
                <a:schemeClr val="tx1"/>
              </a:solidFill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1600" b="1" dirty="0">
                <a:solidFill>
                  <a:schemeClr val="tx1"/>
                </a:solidFill>
              </a:rPr>
              <a:t>И</a:t>
            </a:r>
            <a:r>
              <a:rPr lang="ru-RU" sz="1600" b="1" dirty="0" smtClean="0">
                <a:solidFill>
                  <a:schemeClr val="tx1"/>
                </a:solidFill>
              </a:rPr>
              <a:t>нституциональная экономика</a:t>
            </a:r>
            <a:endParaRPr lang="ru-RU" sz="1600" b="1" dirty="0">
              <a:solidFill>
                <a:schemeClr val="tx1"/>
              </a:solidFill>
            </a:endParaRPr>
          </a:p>
        </p:txBody>
      </p:sp>
      <p:pic>
        <p:nvPicPr>
          <p:cNvPr id="2151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2223" y="2637383"/>
            <a:ext cx="254023" cy="775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2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57575" y="3136657"/>
            <a:ext cx="256057" cy="79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37559162"/>
      </p:ext>
    </p:extLst>
  </p:cSld>
  <p:clrMapOvr>
    <a:masterClrMapping/>
  </p:clrMapOvr>
  <p:transition spd="med">
    <p:cover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3063" y="615581"/>
            <a:ext cx="8229600" cy="58117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4400" b="1" i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Направления экономической науки</a:t>
            </a:r>
            <a:endParaRPr lang="ru-RU" sz="4400" i="1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221479" y="1850505"/>
            <a:ext cx="2824136" cy="14795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2400" b="1" dirty="0" smtClean="0">
                <a:solidFill>
                  <a:srgbClr val="FFFFFF"/>
                </a:solidFill>
                <a:latin typeface="Verdana" pitchFamily="34" charset="0"/>
              </a:rPr>
              <a:t>Фундаментальное</a:t>
            </a:r>
            <a:endParaRPr lang="ru-RU" sz="2400" b="1" dirty="0">
              <a:solidFill>
                <a:srgbClr val="FFFFFF"/>
              </a:solidFill>
              <a:latin typeface="Verdana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159010" y="1920370"/>
            <a:ext cx="2829868" cy="14795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2400" b="1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</a:t>
            </a:r>
            <a:r>
              <a:rPr lang="ru-RU" sz="2400" b="1" dirty="0" smtClean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рикладное</a:t>
            </a:r>
            <a:endParaRPr lang="ru-RU" sz="2400" b="1" dirty="0">
              <a:solidFill>
                <a:srgbClr val="FFFFFF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221479" y="3994860"/>
            <a:ext cx="2824136" cy="2530483"/>
          </a:xfrm>
          <a:prstGeom prst="rect">
            <a:avLst/>
          </a:prstGeom>
          <a:solidFill>
            <a:srgbClr val="CDE5F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defRPr/>
            </a:pPr>
            <a:r>
              <a:rPr lang="ru-RU" b="1" i="1" dirty="0">
                <a:solidFill>
                  <a:prstClr val="black"/>
                </a:solidFill>
              </a:rPr>
              <a:t>Экономическая </a:t>
            </a:r>
            <a:r>
              <a:rPr lang="ru-RU" b="1" i="1" dirty="0" smtClean="0">
                <a:solidFill>
                  <a:prstClr val="black"/>
                </a:solidFill>
              </a:rPr>
              <a:t>теория </a:t>
            </a:r>
            <a:r>
              <a:rPr lang="ru-RU" b="1" dirty="0" smtClean="0">
                <a:solidFill>
                  <a:prstClr val="black"/>
                </a:solidFill>
              </a:rPr>
              <a:t>-  </a:t>
            </a:r>
          </a:p>
          <a:p>
            <a:pPr fontAlgn="auto"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defRPr/>
            </a:pPr>
            <a:r>
              <a:rPr lang="ru-RU" b="1" dirty="0" smtClean="0">
                <a:solidFill>
                  <a:prstClr val="black"/>
                </a:solidFill>
              </a:rPr>
              <a:t>изучает </a:t>
            </a:r>
            <a:r>
              <a:rPr lang="ru-RU" b="1" dirty="0">
                <a:solidFill>
                  <a:prstClr val="black"/>
                </a:solidFill>
              </a:rPr>
              <a:t>хозяйственные основы общества и общие принципы экономики, т.е. служит методологической базой для всех экономических наук</a:t>
            </a: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5400000">
            <a:off x="2048533" y="3496619"/>
            <a:ext cx="785813" cy="2492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rot="16200000" flipH="1">
            <a:off x="5555617" y="314363"/>
            <a:ext cx="785813" cy="23574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flipH="1">
            <a:off x="2275972" y="1074726"/>
            <a:ext cx="2289998" cy="8367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4932040" y="4014145"/>
            <a:ext cx="3240361" cy="2511199"/>
          </a:xfrm>
          <a:prstGeom prst="rect">
            <a:avLst/>
          </a:prstGeom>
          <a:solidFill>
            <a:srgbClr val="CDE5F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defRPr/>
            </a:pPr>
            <a:endParaRPr lang="ru-RU" sz="2400" i="1" dirty="0" smtClean="0">
              <a:solidFill>
                <a:prstClr val="black"/>
              </a:solidFill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b="1" dirty="0" smtClean="0">
                <a:solidFill>
                  <a:prstClr val="black"/>
                </a:solidFill>
              </a:rPr>
              <a:t>Отраслевые науки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 smtClean="0">
              <a:solidFill>
                <a:prstClr val="black"/>
              </a:solidFill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b="1" dirty="0" smtClean="0">
                <a:solidFill>
                  <a:prstClr val="black"/>
                </a:solidFill>
              </a:rPr>
              <a:t>Функциональные науки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 smtClean="0">
              <a:solidFill>
                <a:prstClr val="black"/>
              </a:solidFill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b="1" dirty="0" smtClean="0">
                <a:solidFill>
                  <a:prstClr val="black"/>
                </a:solidFill>
              </a:rPr>
              <a:t>Смежные науки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>
              <a:solidFill>
                <a:prstClr val="black"/>
              </a:solidFill>
            </a:endParaRPr>
          </a:p>
        </p:txBody>
      </p:sp>
      <p:pic>
        <p:nvPicPr>
          <p:cNvPr id="28685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52220" y="3275443"/>
            <a:ext cx="261937" cy="79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55979559"/>
      </p:ext>
    </p:extLst>
  </p:cSld>
  <p:clrMapOvr>
    <a:masterClrMapping/>
  </p:clrMapOvr>
  <p:transition spd="med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8" grpId="0" animBg="1"/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8160427"/>
              </p:ext>
            </p:extLst>
          </p:nvPr>
        </p:nvGraphicFramePr>
        <p:xfrm>
          <a:off x="323850" y="1124744"/>
          <a:ext cx="8534400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3429000" y="5500688"/>
            <a:ext cx="5429250" cy="1019175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41910" tIns="20955" rIns="41910" bIns="20955" spcCol="1270" anchor="ctr"/>
          <a:lstStyle/>
          <a:p>
            <a:pPr marL="182562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 b="1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76250" y="116632"/>
            <a:ext cx="8229600" cy="858615"/>
          </a:xfrm>
        </p:spPr>
        <p:txBody>
          <a:bodyPr/>
          <a:lstStyle/>
          <a:p>
            <a:pPr algn="ctr"/>
            <a:r>
              <a:rPr lang="ru-RU" sz="4000" b="1" i="1" dirty="0" smtClean="0">
                <a:solidFill>
                  <a:srgbClr val="C00000"/>
                </a:solidFill>
              </a:rPr>
              <a:t>Уровни экономической теории</a:t>
            </a:r>
            <a:endParaRPr lang="ru-RU" sz="4000" b="1" i="1" dirty="0">
              <a:solidFill>
                <a:srgbClr val="C0000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29000" y="4200538"/>
            <a:ext cx="5462489" cy="1225402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635896" y="3645024"/>
            <a:ext cx="5222354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</a:pPr>
            <a:endParaRPr lang="ru-RU" sz="1400" dirty="0" smtClean="0">
              <a:latin typeface="+mn-lt"/>
            </a:endParaRPr>
          </a:p>
          <a:p>
            <a:pPr lvl="0">
              <a:spcAft>
                <a:spcPts val="0"/>
              </a:spcAft>
            </a:pPr>
            <a:endParaRPr lang="ru-RU" sz="1600" dirty="0">
              <a:latin typeface="+mn-lt"/>
            </a:endParaRPr>
          </a:p>
          <a:p>
            <a:pPr lvl="0">
              <a:spcAft>
                <a:spcPts val="0"/>
              </a:spcAft>
            </a:pPr>
            <a:endParaRPr lang="ru-RU" sz="1600" b="1" dirty="0" smtClean="0">
              <a:latin typeface="+mn-lt"/>
            </a:endParaRPr>
          </a:p>
          <a:p>
            <a:pPr lvl="0">
              <a:spcAft>
                <a:spcPts val="0"/>
              </a:spcAft>
            </a:pPr>
            <a:r>
              <a:rPr lang="ru-RU" sz="1600" b="1" dirty="0" smtClean="0">
                <a:latin typeface="+mn-lt"/>
              </a:rPr>
              <a:t>исследует функционирование </a:t>
            </a:r>
            <a:r>
              <a:rPr lang="ru-RU" sz="1600" b="1" dirty="0">
                <a:latin typeface="+mn-lt"/>
              </a:rPr>
              <a:t>определенных подсистем национальной экономики в территориальном </a:t>
            </a:r>
            <a:r>
              <a:rPr lang="ru-RU" sz="1600" b="1" dirty="0" smtClean="0">
                <a:latin typeface="+mn-lt"/>
              </a:rPr>
              <a:t>или </a:t>
            </a:r>
            <a:r>
              <a:rPr lang="ru-RU" sz="1600" b="1" dirty="0">
                <a:latin typeface="+mn-lt"/>
              </a:rPr>
              <a:t>отраслевом </a:t>
            </a:r>
            <a:r>
              <a:rPr lang="ru-RU" sz="1600" b="1" dirty="0" smtClean="0">
                <a:latin typeface="+mn-lt"/>
              </a:rPr>
              <a:t>разрезе</a:t>
            </a:r>
            <a:endParaRPr lang="ru-RU" sz="1600" b="1" dirty="0">
              <a:latin typeface="+mn-lt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758280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C01E749-5574-4808-A9FC-29CC8BAE87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7950679-C8D6-4096-85D2-23846384D59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81BA971-9CAF-459D-983F-C87EF76537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1425701-62EC-4A85-A8FE-7626339FCA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8BDA8E9-7831-4C66-BBD2-836D7154CA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E207853-9036-4742-8368-5A221D0E97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8FCBE7C-E2D3-4BCB-A946-87A6ADF82C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C01E749-5574-4808-A9FC-29CC8BAE87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">
                                            <p:graphicEl>
                                              <a:dgm id="{1C01E749-5574-4808-A9FC-29CC8BAE872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7950679-C8D6-4096-85D2-23846384D59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">
                                            <p:graphicEl>
                                              <a:dgm id="{D7950679-C8D6-4096-85D2-23846384D59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81BA971-9CAF-459D-983F-C87EF76537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4">
                                            <p:graphicEl>
                                              <a:dgm id="{B81BA971-9CAF-459D-983F-C87EF76537A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1425701-62EC-4A85-A8FE-7626339FCA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4">
                                            <p:graphicEl>
                                              <a:dgm id="{D1425701-62EC-4A85-A8FE-7626339FCAA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8BDA8E9-7831-4C66-BBD2-836D7154CA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4">
                                            <p:graphicEl>
                                              <a:dgm id="{88BDA8E9-7831-4C66-BBD2-836D7154CA6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E207853-9036-4742-8368-5A221D0E97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4">
                                            <p:graphicEl>
                                              <a:dgm id="{5E207853-9036-4742-8368-5A221D0E974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8FCBE7C-E2D3-4BCB-A946-87A6ADF82C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4">
                                            <p:graphicEl>
                                              <a:dgm id="{78FCBE7C-E2D3-4BCB-A946-87A6ADF82C5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lvlOne"/>
        </p:bldSub>
      </p:bldGraphic>
      <p:bldGraphic spid="4" grpId="1">
        <p:bldSub>
          <a:bldDgm bld="lvlOne"/>
        </p:bldSub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1340768"/>
            <a:ext cx="8229600" cy="2376264"/>
          </a:xfrm>
        </p:spPr>
        <p:txBody>
          <a:bodyPr/>
          <a:lstStyle/>
          <a:p>
            <a:pPr algn="ctr"/>
            <a:r>
              <a:rPr lang="ru-RU" sz="6000" b="1" i="1" dirty="0">
                <a:solidFill>
                  <a:srgbClr val="C00000"/>
                </a:solidFill>
                <a:latin typeface="Arial Black" pitchFamily="34" charset="0"/>
              </a:rPr>
              <a:t>2 вопрос </a:t>
            </a:r>
          </a:p>
        </p:txBody>
      </p:sp>
    </p:spTree>
    <p:extLst>
      <p:ext uri="{BB962C8B-B14F-4D97-AF65-F5344CB8AC3E}">
        <p14:creationId xmlns:p14="http://schemas.microsoft.com/office/powerpoint/2010/main" val="1855896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09600" y="764705"/>
            <a:ext cx="2212848" cy="864095"/>
          </a:xfrm>
        </p:spPr>
        <p:txBody>
          <a:bodyPr/>
          <a:lstStyle/>
          <a:p>
            <a:pPr algn="ctr"/>
            <a:r>
              <a:rPr lang="ru-RU" sz="2400" i="1" dirty="0" smtClean="0">
                <a:solidFill>
                  <a:srgbClr val="C00000"/>
                </a:solidFill>
              </a:rPr>
              <a:t>Кривая производственных возможностей</a:t>
            </a:r>
            <a:endParaRPr lang="ru-RU" sz="2400" i="1" dirty="0">
              <a:solidFill>
                <a:srgbClr val="C00000"/>
              </a:solidFill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>
          <a:xfrm>
            <a:off x="609600" y="1772816"/>
            <a:ext cx="2306216" cy="4968552"/>
          </a:xfrm>
        </p:spPr>
        <p:txBody>
          <a:bodyPr/>
          <a:lstStyle/>
          <a:p>
            <a:pPr algn="ctr"/>
            <a:r>
              <a:rPr lang="ru-RU" sz="1400" dirty="0"/>
              <a:t> 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отражает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максимальный возможный объем производства одного блага при заданных объемах другого и при полном использовании ресурсов на данном технологическом уровне</a:t>
            </a:r>
            <a:endParaRPr lang="ru-RU" sz="2000" b="1" dirty="0"/>
          </a:p>
        </p:txBody>
      </p:sp>
      <p:pic>
        <p:nvPicPr>
          <p:cNvPr id="6" name="Рисунок 5" descr="image01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772816"/>
            <a:ext cx="4680520" cy="309634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55250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31862"/>
          </a:xfrm>
        </p:spPr>
        <p:txBody>
          <a:bodyPr>
            <a:noAutofit/>
          </a:bodyPr>
          <a:lstStyle/>
          <a:p>
            <a:pPr algn="ctr"/>
            <a:r>
              <a:rPr lang="ru-RU" sz="4000" b="1" i="1" dirty="0" smtClean="0">
                <a:solidFill>
                  <a:srgbClr val="C00000"/>
                </a:solidFill>
              </a:rPr>
              <a:t>Выводы</a:t>
            </a:r>
            <a:endParaRPr lang="ru-RU" sz="4000" b="1" i="1" dirty="0">
              <a:solidFill>
                <a:srgbClr val="C00000"/>
              </a:solidFill>
            </a:endParaRPr>
          </a:p>
        </p:txBody>
      </p:sp>
      <p:graphicFrame>
        <p:nvGraphicFramePr>
          <p:cNvPr id="3" name="Объект 2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980728"/>
          <a:ext cx="8229600" cy="55446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67745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09600" y="764705"/>
            <a:ext cx="2212848" cy="864095"/>
          </a:xfrm>
        </p:spPr>
        <p:txBody>
          <a:bodyPr/>
          <a:lstStyle/>
          <a:p>
            <a:pPr algn="ctr"/>
            <a:r>
              <a:rPr lang="ru-RU" sz="2400" i="1" dirty="0" smtClean="0">
                <a:solidFill>
                  <a:srgbClr val="C00000"/>
                </a:solidFill>
              </a:rPr>
              <a:t>Кривая производственной функции</a:t>
            </a:r>
            <a:endParaRPr lang="ru-RU" sz="2400" i="1" dirty="0">
              <a:solidFill>
                <a:srgbClr val="C00000"/>
              </a:solidFill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>
          <a:xfrm>
            <a:off x="609600" y="1772816"/>
            <a:ext cx="2306216" cy="4968552"/>
          </a:xfrm>
        </p:spPr>
        <p:txBody>
          <a:bodyPr/>
          <a:lstStyle/>
          <a:p>
            <a:pPr algn="ctr"/>
            <a:r>
              <a:rPr lang="ru-RU" sz="1400" dirty="0"/>
              <a:t> 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отражает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максимальный возможный объем производства 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блага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при 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различных возможных сочетаниях факторов производства</a:t>
            </a:r>
            <a:endParaRPr lang="ru-RU" sz="2000" b="1" dirty="0"/>
          </a:p>
        </p:txBody>
      </p:sp>
      <p:pic>
        <p:nvPicPr>
          <p:cNvPr id="1026" name="Picture 2" descr="image0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5" y="1772816"/>
            <a:ext cx="4824536" cy="3190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44194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09600" y="764705"/>
            <a:ext cx="2212848" cy="864095"/>
          </a:xfrm>
        </p:spPr>
        <p:txBody>
          <a:bodyPr/>
          <a:lstStyle/>
          <a:p>
            <a:pPr algn="ctr"/>
            <a:r>
              <a:rPr lang="ru-RU" sz="2400" i="1" dirty="0" smtClean="0">
                <a:solidFill>
                  <a:srgbClr val="C00000"/>
                </a:solidFill>
              </a:rPr>
              <a:t>Кривая Лоренца</a:t>
            </a:r>
            <a:endParaRPr lang="ru-RU" sz="2400" i="1" dirty="0">
              <a:solidFill>
                <a:srgbClr val="C00000"/>
              </a:solidFill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>
          <a:xfrm>
            <a:off x="609600" y="1772816"/>
            <a:ext cx="2306216" cy="4968552"/>
          </a:xfrm>
        </p:spPr>
        <p:txBody>
          <a:bodyPr/>
          <a:lstStyle/>
          <a:p>
            <a:pPr algn="ctr"/>
            <a:r>
              <a:rPr lang="ru-RU" sz="1400" dirty="0"/>
              <a:t> </a:t>
            </a:r>
            <a:endParaRPr lang="ru-RU" sz="1400" dirty="0" smtClean="0"/>
          </a:p>
          <a:p>
            <a:pPr algn="ctr"/>
            <a:endParaRPr lang="ru-RU" sz="1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endParaRPr lang="ru-RU" sz="1400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endParaRPr lang="ru-RU" sz="1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отражает </a:t>
            </a:r>
          </a:p>
          <a:p>
            <a:pPr algn="ctr"/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проблему </a:t>
            </a:r>
          </a:p>
          <a:p>
            <a:pPr algn="ctr"/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неравенства в обществе</a:t>
            </a:r>
            <a:endParaRPr lang="ru-RU" sz="2000" b="1" dirty="0"/>
          </a:p>
        </p:txBody>
      </p:sp>
      <p:pic>
        <p:nvPicPr>
          <p:cNvPr id="2050" name="Picture 2" descr="image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412776"/>
            <a:ext cx="4104456" cy="34354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01134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2724150"/>
          </a:xfrm>
        </p:spPr>
        <p:txBody>
          <a:bodyPr/>
          <a:lstStyle/>
          <a:p>
            <a:pPr algn="ctr"/>
            <a:r>
              <a:rPr lang="ru-RU" b="1" i="1" dirty="0">
                <a:solidFill>
                  <a:srgbClr val="C00000"/>
                </a:solidFill>
                <a:latin typeface="Arial Black" pitchFamily="34" charset="0"/>
              </a:rPr>
              <a:t>3 вопрос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83011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Рисунок 3" descr="C:\Мадина\МИКРОЭКОНОМИКА\для экзамена по микро\Микроэкономика1\t2_files\image011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78" y="-99392"/>
            <a:ext cx="9239535" cy="6957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399408654"/>
      </p:ext>
    </p:extLst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52704"/>
          </a:xfrm>
        </p:spPr>
        <p:txBody>
          <a:bodyPr/>
          <a:lstStyle/>
          <a:p>
            <a:pPr algn="ctr"/>
            <a:r>
              <a:rPr lang="ru-RU" sz="5400" b="1" i="1" dirty="0" smtClean="0"/>
              <a:t>Домохозяйство</a:t>
            </a:r>
            <a:endParaRPr lang="ru-RU" sz="5400" b="1" i="1" dirty="0"/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82296" indent="0" algn="ctr">
              <a:buNone/>
            </a:pPr>
            <a:r>
              <a:rPr lang="ru-RU" b="1" i="1" dirty="0" smtClean="0">
                <a:solidFill>
                  <a:srgbClr val="FF0000"/>
                </a:solidFill>
              </a:rPr>
              <a:t>Сущность</a:t>
            </a:r>
          </a:p>
          <a:p>
            <a:pPr marL="82296" indent="0" algn="ctr">
              <a:buNone/>
            </a:pPr>
            <a:r>
              <a:rPr lang="ru-RU" dirty="0" smtClean="0"/>
              <a:t>экономическая </a:t>
            </a:r>
            <a:r>
              <a:rPr lang="ru-RU" dirty="0"/>
              <a:t>единица, функционирующая в потребительской сфере экономики, может состоять из одного или нескольких лиц, живущих под одной крышей и принимающих общие финансовые решения</a:t>
            </a:r>
          </a:p>
          <a:p>
            <a:pPr marL="82296" indent="0" algn="ctr">
              <a:buNone/>
            </a:pPr>
            <a:endParaRPr lang="ru-RU" b="1" i="1" dirty="0" smtClean="0">
              <a:solidFill>
                <a:srgbClr val="FF0000"/>
              </a:soli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marL="82296" indent="0" algn="ctr">
              <a:buNone/>
            </a:pPr>
            <a:r>
              <a:rPr lang="ru-RU" b="1" i="1" dirty="0" smtClean="0">
                <a:solidFill>
                  <a:srgbClr val="FF0000"/>
                </a:solidFill>
              </a:rPr>
              <a:t>Основные функции</a:t>
            </a:r>
          </a:p>
          <a:p>
            <a:pPr marL="82296" indent="0" algn="ctr">
              <a:buNone/>
            </a:pPr>
            <a:endParaRPr lang="ru-RU" b="1" i="1" dirty="0">
              <a:solidFill>
                <a:srgbClr val="FF0000"/>
              </a:solidFill>
            </a:endParaRPr>
          </a:p>
          <a:p>
            <a:pPr marL="539496" indent="-457200" algn="just"/>
            <a:r>
              <a:rPr lang="ru-RU" dirty="0"/>
              <a:t>п</a:t>
            </a:r>
            <a:r>
              <a:rPr lang="ru-RU" dirty="0" smtClean="0"/>
              <a:t>отребительская</a:t>
            </a:r>
          </a:p>
          <a:p>
            <a:pPr marL="539496" indent="-457200" algn="just"/>
            <a:r>
              <a:rPr lang="ru-RU" dirty="0"/>
              <a:t>п</a:t>
            </a:r>
            <a:r>
              <a:rPr lang="ru-RU" dirty="0" smtClean="0"/>
              <a:t>оставщик ресурсов</a:t>
            </a:r>
          </a:p>
          <a:p>
            <a:pPr marL="539496" indent="-457200" algn="just"/>
            <a:r>
              <a:rPr lang="ru-RU" dirty="0" smtClean="0"/>
              <a:t>производственная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17596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41989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i="1" dirty="0" smtClean="0">
                <a:solidFill>
                  <a:srgbClr val="C00000"/>
                </a:solidFill>
              </a:rPr>
              <a:t>Главная проблема – проблема ВЫБОРА</a:t>
            </a:r>
            <a:endParaRPr lang="ru-RU" sz="4000" b="1" i="1" dirty="0">
              <a:solidFill>
                <a:srgbClr val="C00000"/>
              </a:solidFill>
            </a:endParaRP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35570060"/>
              </p:ext>
            </p:extLst>
          </p:nvPr>
        </p:nvGraphicFramePr>
        <p:xfrm>
          <a:off x="457200" y="1484784"/>
          <a:ext cx="8363272" cy="51125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72836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52704"/>
          </a:xfrm>
        </p:spPr>
        <p:txBody>
          <a:bodyPr/>
          <a:lstStyle/>
          <a:p>
            <a:pPr algn="ctr"/>
            <a:r>
              <a:rPr lang="ru-RU" sz="5400" b="1" i="1" dirty="0" smtClean="0"/>
              <a:t>Фирма</a:t>
            </a:r>
            <a:endParaRPr lang="ru-RU" sz="5400" b="1" i="1" dirty="0"/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pPr marL="82296" indent="0" algn="ctr">
              <a:buNone/>
            </a:pPr>
            <a:r>
              <a:rPr lang="ru-RU" b="1" i="1" dirty="0" smtClean="0">
                <a:solidFill>
                  <a:srgbClr val="FF0000"/>
                </a:solidFill>
              </a:rPr>
              <a:t>Хозяйственная практика</a:t>
            </a:r>
          </a:p>
          <a:p>
            <a:pPr marL="82296" indent="0" algn="ctr">
              <a:buNone/>
            </a:pPr>
            <a:r>
              <a:rPr lang="ru-RU" b="1" i="1" dirty="0" smtClean="0"/>
              <a:t>образование, ведущее </a:t>
            </a:r>
            <a:r>
              <a:rPr lang="ru-RU" b="1" i="1" dirty="0"/>
              <a:t>коммерческую деятельность (Гражданский кодекс РФ). </a:t>
            </a:r>
          </a:p>
          <a:p>
            <a:pPr marL="82296" indent="0" algn="ctr">
              <a:buNone/>
            </a:pPr>
            <a:endParaRPr lang="ru-RU" b="1" i="1" dirty="0" smtClean="0">
              <a:solidFill>
                <a:srgbClr val="FF0000"/>
              </a:soli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pPr marL="82296" indent="0" algn="ctr">
              <a:buNone/>
            </a:pPr>
            <a:r>
              <a:rPr lang="ru-RU" b="1" i="1" dirty="0" smtClean="0">
                <a:solidFill>
                  <a:srgbClr val="FF0000"/>
                </a:solidFill>
              </a:rPr>
              <a:t>Экономическая теория</a:t>
            </a:r>
          </a:p>
          <a:p>
            <a:pPr marL="82296" indent="0" algn="ctr">
              <a:buNone/>
            </a:pPr>
            <a:r>
              <a:rPr lang="ru-RU" b="1" i="1" dirty="0" smtClean="0"/>
              <a:t>организация</a:t>
            </a:r>
            <a:r>
              <a:rPr lang="ru-RU" b="1" i="1" dirty="0"/>
              <a:t>, использующая ресурсы для производства товаров или услуг с целью получения прибыли, владеющая и управляющая одним или несколькими предприятиями  (</a:t>
            </a:r>
            <a:r>
              <a:rPr lang="ru-RU" b="1" dirty="0"/>
              <a:t>К. </a:t>
            </a:r>
            <a:r>
              <a:rPr lang="ru-RU" b="1" dirty="0" err="1"/>
              <a:t>Макконелл</a:t>
            </a:r>
            <a:r>
              <a:rPr lang="ru-RU" b="1" dirty="0"/>
              <a:t>, Л. </a:t>
            </a:r>
            <a:r>
              <a:rPr lang="ru-RU" b="1" dirty="0" err="1"/>
              <a:t>Брю</a:t>
            </a:r>
            <a:r>
              <a:rPr lang="ru-RU" b="1" i="1" dirty="0"/>
              <a:t>)</a:t>
            </a:r>
            <a:r>
              <a:rPr lang="ru-RU" b="1" dirty="0">
                <a:latin typeface="Verdana" pitchFamily="34" charset="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34549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800" b="1" dirty="0" smtClean="0">
                <a:solidFill>
                  <a:srgbClr val="C00000"/>
                </a:solidFill>
              </a:rPr>
              <a:t>«</a:t>
            </a:r>
            <a:r>
              <a:rPr lang="ru-RU" sz="4800" b="1" i="1" dirty="0" smtClean="0">
                <a:solidFill>
                  <a:srgbClr val="C00000"/>
                </a:solidFill>
              </a:rPr>
              <a:t>Провалы</a:t>
            </a:r>
            <a:r>
              <a:rPr lang="ru-RU" sz="4800" b="1" dirty="0" smtClean="0">
                <a:solidFill>
                  <a:srgbClr val="C00000"/>
                </a:solidFill>
              </a:rPr>
              <a:t>» </a:t>
            </a:r>
            <a:r>
              <a:rPr lang="ru-RU" sz="4800" b="1" i="1" dirty="0" smtClean="0">
                <a:solidFill>
                  <a:srgbClr val="C00000"/>
                </a:solidFill>
              </a:rPr>
              <a:t>рынка и роль государства</a:t>
            </a:r>
          </a:p>
        </p:txBody>
      </p:sp>
      <p:pic>
        <p:nvPicPr>
          <p:cNvPr id="37890" name="Рисунок 3" descr="C:\Мадина\МИКРОЭКОНОМИКА\для экзамена по микро\Микроэкономика1\t2_files\image014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2000250"/>
            <a:ext cx="85725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7573390"/>
      </p:ext>
    </p:extLst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52704"/>
          </a:xfrm>
        </p:spPr>
        <p:txBody>
          <a:bodyPr/>
          <a:lstStyle/>
          <a:p>
            <a:pPr algn="ctr"/>
            <a:r>
              <a:rPr lang="ru-RU" sz="4800" b="1" i="1" dirty="0" smtClean="0"/>
              <a:t>Необходимость госрегулирования</a:t>
            </a:r>
            <a:endParaRPr lang="ru-RU" sz="4800" b="1" i="1" dirty="0"/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pPr marL="82296" indent="0" algn="ctr">
              <a:buNone/>
            </a:pPr>
            <a:r>
              <a:rPr lang="ru-RU" b="1" i="1" dirty="0" smtClean="0">
                <a:solidFill>
                  <a:srgbClr val="FF0000"/>
                </a:solidFill>
              </a:rPr>
              <a:t>Несовершенство отдельных рынков</a:t>
            </a:r>
          </a:p>
          <a:p>
            <a:pPr marL="82296" indent="0">
              <a:buNone/>
            </a:pPr>
            <a:endParaRPr lang="ru-RU" dirty="0" smtClean="0"/>
          </a:p>
          <a:p>
            <a:pPr marL="539496" indent="-457200">
              <a:buFontTx/>
              <a:buChar char="-"/>
            </a:pPr>
            <a:r>
              <a:rPr lang="ru-RU" dirty="0" err="1" smtClean="0"/>
              <a:t>неединственность</a:t>
            </a:r>
            <a:r>
              <a:rPr lang="ru-RU" dirty="0" smtClean="0"/>
              <a:t> </a:t>
            </a:r>
            <a:r>
              <a:rPr lang="ru-RU" dirty="0"/>
              <a:t>равновесия, </a:t>
            </a:r>
            <a:endParaRPr lang="ru-RU" dirty="0" smtClean="0"/>
          </a:p>
          <a:p>
            <a:pPr marL="539496" indent="-457200">
              <a:buFontTx/>
              <a:buChar char="-"/>
            </a:pPr>
            <a:r>
              <a:rPr lang="ru-RU" dirty="0" smtClean="0"/>
              <a:t>нестабильность </a:t>
            </a:r>
            <a:r>
              <a:rPr lang="ru-RU" dirty="0"/>
              <a:t>равновесия, </a:t>
            </a:r>
            <a:endParaRPr lang="ru-RU" dirty="0" smtClean="0"/>
          </a:p>
          <a:p>
            <a:pPr marL="539496" indent="-457200">
              <a:buFontTx/>
              <a:buChar char="-"/>
            </a:pPr>
            <a:r>
              <a:rPr lang="ru-RU" dirty="0" smtClean="0"/>
              <a:t>неполный </a:t>
            </a:r>
            <a:r>
              <a:rPr lang="ru-RU" dirty="0"/>
              <a:t>учет затрат и </a:t>
            </a:r>
            <a:r>
              <a:rPr lang="ru-RU" dirty="0" smtClean="0"/>
              <a:t>результатов</a:t>
            </a:r>
            <a:endParaRPr lang="ru-RU" dirty="0"/>
          </a:p>
          <a:p>
            <a:pPr marL="82296" indent="0" algn="ctr">
              <a:buNone/>
            </a:pPr>
            <a:endParaRPr lang="ru-RU" b="1" i="1" dirty="0" smtClean="0">
              <a:solidFill>
                <a:srgbClr val="FF0000"/>
              </a:soli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10000"/>
          </a:bodyPr>
          <a:lstStyle/>
          <a:p>
            <a:pPr marL="82296" indent="0" algn="ctr">
              <a:buNone/>
            </a:pPr>
            <a:r>
              <a:rPr lang="ru-RU" b="1" i="1" dirty="0" smtClean="0">
                <a:solidFill>
                  <a:srgbClr val="FF0000"/>
                </a:solidFill>
              </a:rPr>
              <a:t>Необходимость решения макроэкономических задач</a:t>
            </a:r>
          </a:p>
          <a:p>
            <a:pPr marL="82296" indent="0" algn="ctr">
              <a:buNone/>
            </a:pPr>
            <a:endParaRPr lang="ru-RU" b="1" i="1" dirty="0">
              <a:solidFill>
                <a:srgbClr val="FF0000"/>
              </a:solidFill>
            </a:endParaRPr>
          </a:p>
          <a:p>
            <a:pPr marL="539496" indent="-457200" algn="just">
              <a:buFontTx/>
              <a:buChar char="-"/>
            </a:pPr>
            <a:r>
              <a:rPr lang="ru-RU" dirty="0" smtClean="0"/>
              <a:t>борьба </a:t>
            </a:r>
            <a:r>
              <a:rPr lang="ru-RU" dirty="0"/>
              <a:t>с инфляцией</a:t>
            </a:r>
            <a:r>
              <a:rPr lang="ru-RU" dirty="0" smtClean="0"/>
              <a:t>,</a:t>
            </a:r>
          </a:p>
          <a:p>
            <a:pPr marL="539496" indent="-457200" algn="just">
              <a:buFontTx/>
              <a:buChar char="-"/>
            </a:pPr>
            <a:r>
              <a:rPr lang="ru-RU" dirty="0" smtClean="0"/>
              <a:t>обеспечение </a:t>
            </a:r>
            <a:r>
              <a:rPr lang="ru-RU" dirty="0"/>
              <a:t>полной занятости, </a:t>
            </a:r>
            <a:endParaRPr lang="ru-RU" dirty="0" smtClean="0"/>
          </a:p>
          <a:p>
            <a:pPr marL="539496" indent="-457200" algn="just">
              <a:buFontTx/>
              <a:buChar char="-"/>
            </a:pPr>
            <a:r>
              <a:rPr lang="ru-RU" dirty="0" smtClean="0"/>
              <a:t>совмещение </a:t>
            </a:r>
            <a:r>
              <a:rPr lang="ru-RU" dirty="0"/>
              <a:t>принципов экономической эффективности и социальной справедливости</a:t>
            </a:r>
          </a:p>
        </p:txBody>
      </p:sp>
    </p:spTree>
    <p:extLst>
      <p:ext uri="{BB962C8B-B14F-4D97-AF65-F5344CB8AC3E}">
        <p14:creationId xmlns:p14="http://schemas.microsoft.com/office/powerpoint/2010/main" val="981784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3186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i="1" dirty="0" smtClean="0">
                <a:solidFill>
                  <a:srgbClr val="C00000"/>
                </a:solidFill>
              </a:rPr>
              <a:t>Цели </a:t>
            </a:r>
            <a:r>
              <a:rPr lang="ru-RU" sz="4000" b="1" i="1" dirty="0" smtClean="0">
                <a:solidFill>
                  <a:srgbClr val="C00000"/>
                </a:solidFill>
              </a:rPr>
              <a:t>государства </a:t>
            </a:r>
            <a:endParaRPr lang="ru-RU" sz="4000" b="1" i="1" dirty="0">
              <a:solidFill>
                <a:srgbClr val="C00000"/>
              </a:solidFill>
            </a:endParaRPr>
          </a:p>
        </p:txBody>
      </p:sp>
      <p:graphicFrame>
        <p:nvGraphicFramePr>
          <p:cNvPr id="3" name="Объект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25313956"/>
              </p:ext>
            </p:extLst>
          </p:nvPr>
        </p:nvGraphicFramePr>
        <p:xfrm>
          <a:off x="457200" y="980728"/>
          <a:ext cx="8229600" cy="55446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82033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4287D697-7BCF-4682-B627-8AB30E67DB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F8154B5-97AD-4FB3-874D-5D61ADA55EF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1D9913D4-ADBA-4C4F-B1E8-421354DFF05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8E53C56-7324-4208-85F6-FD5AB04501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785A9632-D739-4E07-9057-02D5CA3FBBB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F95A4E6-C281-4CC4-A5C8-EF97898839F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689E0DA0-2F63-464D-977D-AA39BC7467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0E22C7ED-AB60-4C20-B897-38B9829348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08B91A9-F4A2-4546-A210-C95AD0142D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0001602-8B21-4D75-BF7D-E8CC300CDE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31AF0AEE-BBDF-4664-B5EA-2A75662953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0924786C-7630-408C-A6C7-7D1F8C2945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0E3CF142-F79A-4BB6-9AFA-7348E0B8355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lvlOne"/>
        </p:bldSub>
      </p:bldGraphic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1340768"/>
            <a:ext cx="8229600" cy="2376264"/>
          </a:xfrm>
        </p:spPr>
        <p:txBody>
          <a:bodyPr/>
          <a:lstStyle/>
          <a:p>
            <a:pPr algn="ctr"/>
            <a:r>
              <a:rPr lang="ru-RU" b="1" i="1" dirty="0">
                <a:solidFill>
                  <a:srgbClr val="C00000"/>
                </a:solidFill>
                <a:latin typeface="Arial Black" pitchFamily="34" charset="0"/>
              </a:rPr>
              <a:t>4</a:t>
            </a:r>
            <a:r>
              <a:rPr lang="ru-RU" b="1" i="1" dirty="0" smtClean="0">
                <a:solidFill>
                  <a:srgbClr val="C00000"/>
                </a:solidFill>
                <a:latin typeface="Arial Black" pitchFamily="34" charset="0"/>
              </a:rPr>
              <a:t> </a:t>
            </a:r>
            <a:r>
              <a:rPr lang="ru-RU" b="1" i="1" dirty="0">
                <a:solidFill>
                  <a:srgbClr val="C00000"/>
                </a:solidFill>
                <a:latin typeface="Arial Black" pitchFamily="34" charset="0"/>
              </a:rPr>
              <a:t>вопрос </a:t>
            </a:r>
          </a:p>
        </p:txBody>
      </p:sp>
    </p:spTree>
    <p:extLst>
      <p:ext uri="{BB962C8B-B14F-4D97-AF65-F5344CB8AC3E}">
        <p14:creationId xmlns:p14="http://schemas.microsoft.com/office/powerpoint/2010/main" val="2188950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635918"/>
          </a:xfrm>
        </p:spPr>
        <p:txBody>
          <a:bodyPr>
            <a:noAutofit/>
          </a:bodyPr>
          <a:lstStyle/>
          <a:p>
            <a:pPr algn="ctr"/>
            <a:r>
              <a:rPr lang="ru-RU" sz="3600" b="1" i="1" dirty="0" smtClean="0">
                <a:solidFill>
                  <a:srgbClr val="C00000"/>
                </a:solidFill>
              </a:rPr>
              <a:t>Признаки </a:t>
            </a:r>
            <a:r>
              <a:rPr lang="ru-RU" sz="3600" b="1" i="1" dirty="0" smtClean="0">
                <a:solidFill>
                  <a:srgbClr val="C00000"/>
                </a:solidFill>
              </a:rPr>
              <a:t>рыночной экономики</a:t>
            </a:r>
            <a:endParaRPr lang="ru-RU" sz="3600" b="1" i="1" dirty="0">
              <a:solidFill>
                <a:srgbClr val="C00000"/>
              </a:solidFill>
            </a:endParaRPr>
          </a:p>
        </p:txBody>
      </p:sp>
      <p:graphicFrame>
        <p:nvGraphicFramePr>
          <p:cNvPr id="3" name="Объект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96175381"/>
              </p:ext>
            </p:extLst>
          </p:nvPr>
        </p:nvGraphicFramePr>
        <p:xfrm>
          <a:off x="457200" y="1196752"/>
          <a:ext cx="8229600" cy="53285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62067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8C05520-A69E-4735-820E-21A4D6072FA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362551D3-C5F5-4D82-A6D6-CA4E1E681AC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DE3B9F11-976C-410D-B217-79E4D66920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DB90CDDD-75ED-42DB-88A4-D6C04964AA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69440BD5-6715-48F3-B503-A8AF22AF86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930328F-D750-4692-9D4F-820341626C1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65539EF1-13F7-4D63-B6AB-7872B6B1E8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45AF442-474D-45D2-BBD5-4175127581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lvlOne"/>
        </p:bldSub>
      </p:bldGraphic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19256" cy="55668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i="1" dirty="0" smtClean="0">
                <a:solidFill>
                  <a:srgbClr val="C00000"/>
                </a:solidFill>
              </a:rPr>
              <a:t>Условия возникновения рынка</a:t>
            </a:r>
            <a:endParaRPr lang="ru-RU" sz="4400" b="1" i="1" dirty="0">
              <a:solidFill>
                <a:srgbClr val="C0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13275377"/>
              </p:ext>
            </p:extLst>
          </p:nvPr>
        </p:nvGraphicFramePr>
        <p:xfrm>
          <a:off x="148016" y="1196751"/>
          <a:ext cx="8858312" cy="51845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242693"/>
      </p:ext>
    </p:extLst>
  </p:cSld>
  <p:clrMapOvr>
    <a:masterClrMapping/>
  </p:clrMapOvr>
  <p:transition spd="med">
    <p:comb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6207" y="620688"/>
            <a:ext cx="8229600" cy="347886"/>
          </a:xfrm>
        </p:spPr>
        <p:txBody>
          <a:bodyPr/>
          <a:lstStyle/>
          <a:p>
            <a:pPr algn="ctr"/>
            <a:r>
              <a:rPr lang="ru-RU" sz="4000" b="1" i="1" dirty="0" smtClean="0">
                <a:solidFill>
                  <a:srgbClr val="C00000"/>
                </a:solidFill>
              </a:rPr>
              <a:t>Функции рынка</a:t>
            </a:r>
            <a:endParaRPr lang="ru-RU" sz="4000" b="1" i="1" dirty="0">
              <a:solidFill>
                <a:srgbClr val="C00000"/>
              </a:solidFill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21109548"/>
              </p:ext>
            </p:extLst>
          </p:nvPr>
        </p:nvGraphicFramePr>
        <p:xfrm>
          <a:off x="457200" y="1340768"/>
          <a:ext cx="8229600" cy="52565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89173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9BFD85C-40D8-46C6-9B44-A7F2C44C9F0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dgm id="{39BFD85C-40D8-46C6-9B44-A7F2C44C9F0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53BC66F-8963-480E-9FA9-BD4C9283C0B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graphicEl>
                                              <a:dgm id="{953BC66F-8963-480E-9FA9-BD4C9283C0B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FCA5137-CAA6-4A0A-BB47-8FB9467215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>
                                            <p:graphicEl>
                                              <a:dgm id="{6FCA5137-CAA6-4A0A-BB47-8FB9467215B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1EC2F49-9491-40E6-8927-DB8FAE23FEF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>
                                            <p:graphicEl>
                                              <a:dgm id="{51EC2F49-9491-40E6-8927-DB8FAE23FEF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2B7F989-AEBB-4D54-872B-422C53C6EB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>
                                            <p:graphicEl>
                                              <a:dgm id="{82B7F989-AEBB-4D54-872B-422C53C6EB7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A502671-F83B-4C7A-AF7B-C1F821AE27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">
                                            <p:graphicEl>
                                              <a:dgm id="{CA502671-F83B-4C7A-AF7B-C1F821AE274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3300976"/>
          </a:xfrm>
        </p:spPr>
        <p:txBody>
          <a:bodyPr/>
          <a:lstStyle/>
          <a:p>
            <a:pPr algn="ctr"/>
            <a:r>
              <a:rPr lang="ru-RU" b="1" i="1" dirty="0">
                <a:solidFill>
                  <a:srgbClr val="C00000"/>
                </a:solidFill>
                <a:latin typeface="Arial Black" pitchFamily="34" charset="0"/>
              </a:rPr>
              <a:t>5</a:t>
            </a:r>
            <a:r>
              <a:rPr lang="ru-RU" b="1" i="1" dirty="0" smtClean="0">
                <a:solidFill>
                  <a:srgbClr val="C00000"/>
                </a:solidFill>
                <a:latin typeface="Arial Black" pitchFamily="34" charset="0"/>
              </a:rPr>
              <a:t> </a:t>
            </a:r>
            <a:r>
              <a:rPr lang="ru-RU" b="1" i="1" dirty="0">
                <a:solidFill>
                  <a:srgbClr val="C00000"/>
                </a:solidFill>
                <a:latin typeface="Arial Black" pitchFamily="34" charset="0"/>
              </a:rPr>
              <a:t>вопрос</a:t>
            </a:r>
          </a:p>
        </p:txBody>
      </p:sp>
    </p:spTree>
    <p:extLst>
      <p:ext uri="{BB962C8B-B14F-4D97-AF65-F5344CB8AC3E}">
        <p14:creationId xmlns:p14="http://schemas.microsoft.com/office/powerpoint/2010/main" val="583985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500776"/>
          </a:xfrm>
        </p:spPr>
        <p:txBody>
          <a:bodyPr>
            <a:noAutofit/>
          </a:bodyPr>
          <a:lstStyle/>
          <a:p>
            <a:pPr algn="ctr"/>
            <a:r>
              <a:rPr lang="ru-RU" sz="2800" b="1" i="1" dirty="0" smtClean="0">
                <a:solidFill>
                  <a:srgbClr val="FF0000"/>
                </a:solidFill>
              </a:rPr>
              <a:t/>
            </a:r>
            <a:br>
              <a:rPr lang="ru-RU" sz="2800" b="1" i="1" dirty="0" smtClean="0">
                <a:solidFill>
                  <a:srgbClr val="FF0000"/>
                </a:solidFill>
              </a:rPr>
            </a:br>
            <a:r>
              <a:rPr lang="ru-RU" sz="3600" b="1" i="1" dirty="0" smtClean="0">
                <a:solidFill>
                  <a:srgbClr val="FF0000"/>
                </a:solidFill>
              </a:rPr>
              <a:t>Экономические </a:t>
            </a:r>
            <a:r>
              <a:rPr lang="ru-RU" sz="3600" b="1" i="1" dirty="0">
                <a:solidFill>
                  <a:srgbClr val="FF0000"/>
                </a:solidFill>
              </a:rPr>
              <a:t>потребности- </a:t>
            </a:r>
            <a:r>
              <a:rPr lang="ru-RU" sz="3600" b="1" i="1" dirty="0">
                <a:solidFill>
                  <a:schemeClr val="tx1"/>
                </a:solidFill>
              </a:rPr>
              <a:t>потребности, опосредованные производственными отношениями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564903"/>
            <a:ext cx="4038600" cy="396043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b="1" i="1" dirty="0" smtClean="0">
                <a:solidFill>
                  <a:srgbClr val="C00000"/>
                </a:solidFill>
                <a:latin typeface="Times New Roman"/>
                <a:ea typeface="Times New Roman"/>
              </a:rPr>
              <a:t>Предметные</a:t>
            </a:r>
          </a:p>
          <a:p>
            <a:pPr marL="0" indent="0" algn="ctr">
              <a:buNone/>
            </a:pPr>
            <a:endParaRPr lang="ru-RU" sz="2800" b="1" i="1" dirty="0" smtClean="0">
              <a:solidFill>
                <a:srgbClr val="C00000"/>
              </a:solidFill>
              <a:latin typeface="Times New Roman"/>
              <a:ea typeface="Times New Roman"/>
            </a:endParaRPr>
          </a:p>
          <a:p>
            <a:pPr marL="0" indent="0" algn="ctr">
              <a:buNone/>
            </a:pPr>
            <a:r>
              <a:rPr lang="ru-RU" sz="2800" i="1" dirty="0" smtClean="0">
                <a:latin typeface="Times New Roman"/>
                <a:ea typeface="Times New Roman"/>
              </a:rPr>
              <a:t>– </a:t>
            </a:r>
            <a:r>
              <a:rPr lang="ru-RU" sz="2800" dirty="0" smtClean="0">
                <a:latin typeface="Times New Roman"/>
                <a:ea typeface="Times New Roman"/>
              </a:rPr>
              <a:t> (</a:t>
            </a:r>
            <a:r>
              <a:rPr lang="ru-RU" dirty="0" smtClean="0"/>
              <a:t>материальные </a:t>
            </a:r>
            <a:r>
              <a:rPr lang="ru-RU" dirty="0"/>
              <a:t>и духовные) - в продуктах питания, одежде, </a:t>
            </a:r>
            <a:r>
              <a:rPr lang="ru-RU" dirty="0" smtClean="0"/>
              <a:t>книгах, театрах </a:t>
            </a:r>
            <a:endParaRPr lang="ru-RU" b="1" i="1" dirty="0"/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>
          <a:xfrm>
            <a:off x="4648200" y="2132856"/>
            <a:ext cx="4038600" cy="439248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ru-RU" b="1" i="1" dirty="0" smtClean="0"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ea typeface="Verdana" pitchFamily="34" charset="0"/>
                <a:cs typeface="Times New Roman" pitchFamily="18" charset="0"/>
              </a:rPr>
              <a:t>Социальные</a:t>
            </a:r>
          </a:p>
          <a:p>
            <a:pPr marL="0" indent="0" algn="ctr">
              <a:buNone/>
            </a:pPr>
            <a:r>
              <a:rPr lang="ru-RU" b="1" i="1" dirty="0" smtClean="0">
                <a:latin typeface="Times New Roman" pitchFamily="18" charset="0"/>
                <a:ea typeface="Verdana" pitchFamily="34" charset="0"/>
                <a:cs typeface="Times New Roman" pitchFamily="18" charset="0"/>
              </a:rPr>
              <a:t>-</a:t>
            </a:r>
          </a:p>
          <a:p>
            <a:pPr marL="0" indent="0" algn="ctr">
              <a:buNone/>
            </a:pPr>
            <a:r>
              <a:rPr lang="ru-RU" dirty="0" smtClean="0"/>
              <a:t>в </a:t>
            </a:r>
            <a:r>
              <a:rPr lang="ru-RU" dirty="0"/>
              <a:t>труде, образовании, охране здоровья</a:t>
            </a:r>
            <a:endParaRPr lang="ru-RU" dirty="0"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694404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692151"/>
            <a:ext cx="8229600" cy="288578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/>
              <a:t/>
            </a:r>
            <a:br>
              <a:rPr lang="ru-RU" dirty="0"/>
            </a:br>
            <a:r>
              <a:rPr lang="ru-RU" sz="4400" b="1" i="1" dirty="0" smtClean="0">
                <a:solidFill>
                  <a:srgbClr val="C00000"/>
                </a:solidFill>
              </a:rPr>
              <a:t>Классификация потребностей</a:t>
            </a:r>
            <a:endParaRPr lang="ru-RU" sz="4400" b="1" i="1" dirty="0">
              <a:solidFill>
                <a:srgbClr val="C0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76822645"/>
              </p:ext>
            </p:extLst>
          </p:nvPr>
        </p:nvGraphicFramePr>
        <p:xfrm>
          <a:off x="323850" y="1124744"/>
          <a:ext cx="8534400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3429000" y="5500688"/>
            <a:ext cx="5429250" cy="1019175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41910" tIns="20955" rIns="41910" bIns="20955" spcCol="1270" anchor="ctr"/>
          <a:lstStyle/>
          <a:p>
            <a:pPr marL="182562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 b="1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52600" y="3897052"/>
            <a:ext cx="5182049" cy="1454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995783"/>
      </p:ext>
    </p:extLst>
  </p:cSld>
  <p:clrMapOvr>
    <a:masterClrMapping/>
  </p:clrMapOvr>
  <p:transition spd="med">
    <p:comb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34864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>
                <a:solidFill>
                  <a:srgbClr val="C00000"/>
                </a:solidFill>
              </a:rPr>
              <a:t>Пирамида А. </a:t>
            </a:r>
            <a:r>
              <a:rPr lang="ru-RU" b="1" i="1" dirty="0" err="1">
                <a:solidFill>
                  <a:srgbClr val="C00000"/>
                </a:solidFill>
              </a:rPr>
              <a:t>Маслоу</a:t>
            </a:r>
            <a:endParaRPr lang="ru-RU" dirty="0"/>
          </a:p>
        </p:txBody>
      </p:sp>
      <p:pic>
        <p:nvPicPr>
          <p:cNvPr id="1026" name="Picture 2" descr="Картинки по запросу пирамида Маслоу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052736"/>
            <a:ext cx="8229601" cy="547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629806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5697" y="337220"/>
            <a:ext cx="8229600" cy="571500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ru-RU" sz="4500" dirty="0"/>
              <a:t/>
            </a:r>
            <a:br>
              <a:rPr lang="ru-RU" sz="4500" dirty="0"/>
            </a:br>
            <a:r>
              <a:rPr lang="ru-RU" sz="4400" b="1" i="1" dirty="0">
                <a:solidFill>
                  <a:srgbClr val="C00000"/>
                </a:solidFill>
              </a:rPr>
              <a:t>Классификация благ</a:t>
            </a:r>
            <a:endParaRPr lang="ru-RU" sz="4400" b="1" i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/>
          </p:nvPr>
        </p:nvGraphicFramePr>
        <p:xfrm>
          <a:off x="345697" y="908720"/>
          <a:ext cx="8534752" cy="57349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17411" name="Группа 5"/>
          <p:cNvGrpSpPr>
            <a:grpSpLocks/>
          </p:cNvGrpSpPr>
          <p:nvPr/>
        </p:nvGrpSpPr>
        <p:grpSpPr bwMode="auto">
          <a:xfrm>
            <a:off x="3429000" y="5635056"/>
            <a:ext cx="5429250" cy="911002"/>
            <a:chOff x="2962656" y="2432793"/>
            <a:chExt cx="5429288" cy="718650"/>
          </a:xfrm>
        </p:grpSpPr>
        <p:sp>
          <p:nvSpPr>
            <p:cNvPr id="7" name="Прямоугольник с двумя скругленными соседними углами 6"/>
            <p:cNvSpPr/>
            <p:nvPr/>
          </p:nvSpPr>
          <p:spPr>
            <a:xfrm rot="5400000">
              <a:off x="5317974" y="158437"/>
              <a:ext cx="718650" cy="5267362"/>
            </a:xfrm>
            <a:prstGeom prst="round2SameRect">
              <a:avLst/>
            </a:prstGeom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/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2962656" y="2453456"/>
              <a:ext cx="5429288" cy="67732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41910" tIns="20955" rIns="41910" bIns="20955" anchor="ctr"/>
            <a:lstStyle/>
            <a:p>
              <a:pPr marL="263525" indent="-80963">
                <a:buFont typeface="Arial" charset="0"/>
                <a:buChar char="•"/>
                <a:defRPr/>
              </a:pPr>
              <a:r>
                <a:rPr lang="ru-RU" sz="1400" b="1" dirty="0">
                  <a:solidFill>
                    <a:srgbClr val="000000"/>
                  </a:solidFill>
                  <a:latin typeface="Verdana" pitchFamily="34" charset="0"/>
                </a:rPr>
                <a:t> </a:t>
              </a:r>
              <a:r>
                <a:rPr lang="ru-RU" sz="1600" b="1" dirty="0">
                  <a:solidFill>
                    <a:srgbClr val="000000"/>
                  </a:solidFill>
                  <a:latin typeface="Verdana" pitchFamily="34" charset="0"/>
                </a:rPr>
                <a:t>Взаимозаменяемые (субституты)</a:t>
              </a:r>
            </a:p>
            <a:p>
              <a:pPr marL="263525" indent="-80963">
                <a:buFont typeface="Arial" charset="0"/>
                <a:buChar char="•"/>
                <a:defRPr/>
              </a:pPr>
              <a:r>
                <a:rPr lang="ru-RU" sz="1600" b="1" dirty="0" err="1">
                  <a:solidFill>
                    <a:srgbClr val="000000"/>
                  </a:solidFill>
                  <a:latin typeface="Verdana" pitchFamily="34" charset="0"/>
                </a:rPr>
                <a:t>Взаимодополняемые</a:t>
              </a:r>
              <a:r>
                <a:rPr lang="ru-RU" sz="1600" b="1" dirty="0">
                  <a:solidFill>
                    <a:srgbClr val="000000"/>
                  </a:solidFill>
                  <a:latin typeface="Verdana" pitchFamily="34" charset="0"/>
                </a:rPr>
                <a:t> (комплементы)</a:t>
              </a:r>
            </a:p>
            <a:p>
              <a:pPr marL="263525" indent="-80963">
                <a:buFont typeface="Arial" charset="0"/>
                <a:buChar char="•"/>
                <a:defRPr/>
              </a:pPr>
              <a:r>
                <a:rPr lang="ru-RU" sz="1600" b="1" dirty="0">
                  <a:solidFill>
                    <a:srgbClr val="000000"/>
                  </a:solidFill>
                  <a:latin typeface="Verdana" pitchFamily="34" charset="0"/>
                </a:rPr>
                <a:t>Независимые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09947003"/>
      </p:ext>
    </p:extLst>
  </p:cSld>
  <p:clrMapOvr>
    <a:masterClrMapping/>
  </p:clrMapOvr>
  <p:transition spd="med">
    <p:comb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/>
          <a:lstStyle/>
          <a:p>
            <a:pPr algn="ctr"/>
            <a:r>
              <a:rPr lang="ru-RU" sz="4000" b="1" i="1" dirty="0" smtClean="0"/>
              <a:t>Общая и предельная полезность</a:t>
            </a:r>
            <a:endParaRPr lang="ru-RU" sz="4000" b="1" i="1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556792"/>
            <a:ext cx="4038600" cy="4798133"/>
          </a:xfrm>
        </p:spPr>
        <p:txBody>
          <a:bodyPr/>
          <a:lstStyle/>
          <a:p>
            <a:pPr marL="0" indent="0">
              <a:buNone/>
            </a:pPr>
            <a:r>
              <a:rPr lang="ru-RU" b="1" i="1" dirty="0" smtClean="0">
                <a:solidFill>
                  <a:srgbClr val="FF0000"/>
                </a:solidFill>
              </a:rPr>
              <a:t>Общая полезность</a:t>
            </a:r>
          </a:p>
          <a:p>
            <a:endParaRPr lang="ru-RU" b="1" i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ru-RU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суммарное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удовлетворение, получаемое в результате потребления   некоторого блага Х (или набора благ) в заданном объеме</a:t>
            </a:r>
            <a:endParaRPr lang="ru-RU" b="1" i="1" dirty="0">
              <a:solidFill>
                <a:srgbClr val="FF000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700808"/>
            <a:ext cx="4038600" cy="4654117"/>
          </a:xfrm>
        </p:spPr>
        <p:txBody>
          <a:bodyPr/>
          <a:lstStyle/>
          <a:p>
            <a:pPr marL="0" indent="0" algn="ctr">
              <a:buNone/>
            </a:pPr>
            <a:r>
              <a:rPr lang="ru-RU" b="1" i="1" dirty="0" smtClean="0">
                <a:solidFill>
                  <a:srgbClr val="FF0000"/>
                </a:solidFill>
              </a:rPr>
              <a:t>Предельная полезность</a:t>
            </a:r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r>
              <a:rPr lang="ru-RU" dirty="0" smtClean="0"/>
              <a:t>прирост </a:t>
            </a:r>
            <a:r>
              <a:rPr lang="ru-RU" dirty="0"/>
              <a:t>общей полезности, связанный с потреблением одной (каждой) дополнительной единицы данного блага</a:t>
            </a:r>
            <a:endParaRPr lang="ru-RU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891713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Wingdings 2" pitchFamily="18" charset="2"/>
              <a:buNone/>
            </a:pPr>
            <a:endParaRPr lang="ru-RU" sz="3600" b="1">
              <a:solidFill>
                <a:srgbClr val="7030A0"/>
              </a:solidFill>
              <a:latin typeface="Verdana" pitchFamily="34" charset="0"/>
            </a:endParaRPr>
          </a:p>
          <a:p>
            <a:pPr algn="ctr">
              <a:buFont typeface="Wingdings 2" pitchFamily="18" charset="2"/>
              <a:buNone/>
            </a:pPr>
            <a:endParaRPr lang="ru-RU" sz="3600" b="1">
              <a:solidFill>
                <a:srgbClr val="7030A0"/>
              </a:solidFill>
              <a:latin typeface="Verdana" pitchFamily="34" charset="0"/>
            </a:endParaRPr>
          </a:p>
          <a:p>
            <a:pPr algn="ctr">
              <a:buFont typeface="Wingdings 2" pitchFamily="18" charset="2"/>
              <a:buNone/>
            </a:pPr>
            <a:r>
              <a:rPr lang="ru-RU" sz="3600" b="1">
                <a:solidFill>
                  <a:srgbClr val="7030A0"/>
                </a:solidFill>
                <a:latin typeface="Verdana" pitchFamily="34" charset="0"/>
              </a:rPr>
              <a:t>СПАСИБО ЗА ВНИМАНИЕ!!!</a:t>
            </a:r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3009</TotalTime>
  <Words>730</Words>
  <Application>Microsoft Office PowerPoint</Application>
  <PresentationFormat>Экран (4:3)</PresentationFormat>
  <Paragraphs>192</Paragraphs>
  <Slides>32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41" baseType="lpstr">
      <vt:lpstr>Arial</vt:lpstr>
      <vt:lpstr>Arial Black</vt:lpstr>
      <vt:lpstr>Calibri</vt:lpstr>
      <vt:lpstr>Constantia</vt:lpstr>
      <vt:lpstr>MS Mincho</vt:lpstr>
      <vt:lpstr>Times New Roman</vt:lpstr>
      <vt:lpstr>Verdana</vt:lpstr>
      <vt:lpstr>Wingdings 2</vt:lpstr>
      <vt:lpstr>Поток</vt:lpstr>
      <vt:lpstr>Тема 1:  </vt:lpstr>
      <vt:lpstr>Вопросы:</vt:lpstr>
      <vt:lpstr>Основная литература</vt:lpstr>
      <vt:lpstr>1 вопрос </vt:lpstr>
      <vt:lpstr>Развитие представлений об экономической науке</vt:lpstr>
      <vt:lpstr>                                                                                                                                                                                                                                     Этапы развития экономической науки</vt:lpstr>
      <vt:lpstr>                                                                                                                                                                                                                                     Направления экономической науки</vt:lpstr>
      <vt:lpstr>Уровни экономической теории</vt:lpstr>
      <vt:lpstr>2 вопрос </vt:lpstr>
      <vt:lpstr>Кривая производственных возможностей</vt:lpstr>
      <vt:lpstr>Выводы</vt:lpstr>
      <vt:lpstr>Кривая производственной функции</vt:lpstr>
      <vt:lpstr>Кривая Лоренца</vt:lpstr>
      <vt:lpstr>3 вопрос</vt:lpstr>
      <vt:lpstr>Презентация PowerPoint</vt:lpstr>
      <vt:lpstr>Домохозяйство</vt:lpstr>
      <vt:lpstr>Главная проблема – проблема ВЫБОРА</vt:lpstr>
      <vt:lpstr>Фирма</vt:lpstr>
      <vt:lpstr>«Провалы» рынка и роль государства</vt:lpstr>
      <vt:lpstr>Необходимость госрегулирования</vt:lpstr>
      <vt:lpstr>Цели государства </vt:lpstr>
      <vt:lpstr>4 вопрос </vt:lpstr>
      <vt:lpstr>Признаки рыночной экономики</vt:lpstr>
      <vt:lpstr>Условия возникновения рынка</vt:lpstr>
      <vt:lpstr>Функции рынка</vt:lpstr>
      <vt:lpstr>5 вопрос</vt:lpstr>
      <vt:lpstr> Экономические потребности- потребности, опосредованные производственными отношениями</vt:lpstr>
      <vt:lpstr> Классификация потребностей</vt:lpstr>
      <vt:lpstr>Пирамида А. Маслоу</vt:lpstr>
      <vt:lpstr> Классификация благ</vt:lpstr>
      <vt:lpstr>Общая и предельная полезность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KAJ</dc:creator>
  <cp:lastModifiedBy>user</cp:lastModifiedBy>
  <cp:revision>166</cp:revision>
  <dcterms:created xsi:type="dcterms:W3CDTF">2013-09-20T19:17:53Z</dcterms:created>
  <dcterms:modified xsi:type="dcterms:W3CDTF">2025-02-08T20:07:04Z</dcterms:modified>
</cp:coreProperties>
</file>