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48"/>
  </p:notesMasterIdLst>
  <p:sldIdLst>
    <p:sldId id="256" r:id="rId2"/>
    <p:sldId id="282" r:id="rId3"/>
    <p:sldId id="412" r:id="rId4"/>
    <p:sldId id="436" r:id="rId5"/>
    <p:sldId id="437" r:id="rId6"/>
    <p:sldId id="438" r:id="rId7"/>
    <p:sldId id="439" r:id="rId8"/>
    <p:sldId id="419" r:id="rId9"/>
    <p:sldId id="474" r:id="rId10"/>
    <p:sldId id="472" r:id="rId11"/>
    <p:sldId id="417" r:id="rId12"/>
    <p:sldId id="418" r:id="rId13"/>
    <p:sldId id="440" r:id="rId14"/>
    <p:sldId id="415" r:id="rId15"/>
    <p:sldId id="421" r:id="rId16"/>
    <p:sldId id="422" r:id="rId17"/>
    <p:sldId id="420" r:id="rId18"/>
    <p:sldId id="426" r:id="rId19"/>
    <p:sldId id="445" r:id="rId20"/>
    <p:sldId id="441" r:id="rId21"/>
    <p:sldId id="443" r:id="rId22"/>
    <p:sldId id="424" r:id="rId23"/>
    <p:sldId id="442" r:id="rId24"/>
    <p:sldId id="434" r:id="rId25"/>
    <p:sldId id="444" r:id="rId26"/>
    <p:sldId id="432" r:id="rId27"/>
    <p:sldId id="431" r:id="rId28"/>
    <p:sldId id="433" r:id="rId29"/>
    <p:sldId id="453" r:id="rId30"/>
    <p:sldId id="457" r:id="rId31"/>
    <p:sldId id="458" r:id="rId32"/>
    <p:sldId id="454" r:id="rId33"/>
    <p:sldId id="455" r:id="rId34"/>
    <p:sldId id="459" r:id="rId35"/>
    <p:sldId id="463" r:id="rId36"/>
    <p:sldId id="462" r:id="rId37"/>
    <p:sldId id="464" r:id="rId38"/>
    <p:sldId id="465" r:id="rId39"/>
    <p:sldId id="466" r:id="rId40"/>
    <p:sldId id="447" r:id="rId41"/>
    <p:sldId id="467" r:id="rId42"/>
    <p:sldId id="471" r:id="rId43"/>
    <p:sldId id="470" r:id="rId44"/>
    <p:sldId id="468" r:id="rId45"/>
    <p:sldId id="469" r:id="rId46"/>
    <p:sldId id="403" r:id="rId4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973F1A7D-5DCA-4FCD-8FBF-59C75A32147D}">
          <p14:sldIdLst>
            <p14:sldId id="256"/>
            <p14:sldId id="282"/>
            <p14:sldId id="412"/>
            <p14:sldId id="436"/>
            <p14:sldId id="437"/>
            <p14:sldId id="438"/>
            <p14:sldId id="439"/>
            <p14:sldId id="419"/>
            <p14:sldId id="474"/>
            <p14:sldId id="472"/>
            <p14:sldId id="417"/>
            <p14:sldId id="418"/>
            <p14:sldId id="440"/>
            <p14:sldId id="415"/>
            <p14:sldId id="421"/>
            <p14:sldId id="422"/>
            <p14:sldId id="420"/>
            <p14:sldId id="426"/>
            <p14:sldId id="445"/>
            <p14:sldId id="441"/>
            <p14:sldId id="443"/>
            <p14:sldId id="424"/>
            <p14:sldId id="442"/>
            <p14:sldId id="434"/>
            <p14:sldId id="444"/>
            <p14:sldId id="432"/>
            <p14:sldId id="431"/>
            <p14:sldId id="433"/>
            <p14:sldId id="453"/>
            <p14:sldId id="457"/>
            <p14:sldId id="458"/>
            <p14:sldId id="454"/>
            <p14:sldId id="455"/>
            <p14:sldId id="459"/>
            <p14:sldId id="463"/>
            <p14:sldId id="462"/>
            <p14:sldId id="464"/>
            <p14:sldId id="465"/>
            <p14:sldId id="466"/>
            <p14:sldId id="447"/>
            <p14:sldId id="467"/>
            <p14:sldId id="471"/>
            <p14:sldId id="470"/>
            <p14:sldId id="468"/>
            <p14:sldId id="469"/>
          </p14:sldIdLst>
        </p14:section>
        <p14:section name="Раздел без заголовка" id="{99E3D493-B17F-4E20-8C62-9397F26ADECD}">
          <p14:sldIdLst>
            <p14:sldId id="403"/>
          </p14:sldIdLst>
        </p14:section>
        <p14:section name="Раздел без заголовка" id="{9C0BFFEB-BC4E-49D5-BA27-17FA1F6EA265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E5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26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#7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#8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CA99FE-3757-4779-A5B6-1CF3565108DD}" type="doc">
      <dgm:prSet loTypeId="urn:microsoft.com/office/officeart/2005/8/layout/cycle2" loCatId="cycl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A8AF050-13DE-46BB-8917-1736635AC583}">
      <dgm:prSet custT="1"/>
      <dgm:spPr/>
      <dgm:t>
        <a:bodyPr/>
        <a:lstStyle/>
        <a:p>
          <a:r>
            <a:rPr lang="ru-RU" sz="2400" b="1" dirty="0" err="1" smtClean="0"/>
            <a:t>Эффектив-ность</a:t>
          </a:r>
          <a:endParaRPr lang="ru-RU" sz="2400" b="1" dirty="0"/>
        </a:p>
      </dgm:t>
    </dgm:pt>
    <dgm:pt modelId="{B2077076-5999-41AD-932B-02BCC2A35AD3}" type="parTrans" cxnId="{B297AA50-8507-48EA-9D21-4A627475CC50}">
      <dgm:prSet/>
      <dgm:spPr/>
      <dgm:t>
        <a:bodyPr/>
        <a:lstStyle/>
        <a:p>
          <a:endParaRPr lang="ru-RU"/>
        </a:p>
      </dgm:t>
    </dgm:pt>
    <dgm:pt modelId="{16F0DDEB-057B-42E5-AFEE-0F043586F0BB}" type="sibTrans" cxnId="{B297AA50-8507-48EA-9D21-4A627475CC50}">
      <dgm:prSet/>
      <dgm:spPr/>
      <dgm:t>
        <a:bodyPr/>
        <a:lstStyle/>
        <a:p>
          <a:endParaRPr lang="ru-RU"/>
        </a:p>
      </dgm:t>
    </dgm:pt>
    <dgm:pt modelId="{2D2AF5A9-AC7B-4523-9A47-4937E5F38B07}">
      <dgm:prSet custT="1"/>
      <dgm:spPr/>
      <dgm:t>
        <a:bodyPr/>
        <a:lstStyle/>
        <a:p>
          <a:r>
            <a:rPr lang="ru-RU" sz="2400" b="1" dirty="0" smtClean="0"/>
            <a:t>Стабиль-</a:t>
          </a:r>
          <a:r>
            <a:rPr lang="ru-RU" sz="2400" b="1" dirty="0" err="1" smtClean="0"/>
            <a:t>ность</a:t>
          </a:r>
          <a:endParaRPr lang="ru-RU" sz="2400" b="1" dirty="0"/>
        </a:p>
      </dgm:t>
    </dgm:pt>
    <dgm:pt modelId="{BD950158-0BD4-4C5B-8C87-B273C1C998AE}" type="parTrans" cxnId="{DCD22B76-F9A2-4318-A494-5C9B2CD6CB93}">
      <dgm:prSet/>
      <dgm:spPr/>
      <dgm:t>
        <a:bodyPr/>
        <a:lstStyle/>
        <a:p>
          <a:endParaRPr lang="ru-RU"/>
        </a:p>
      </dgm:t>
    </dgm:pt>
    <dgm:pt modelId="{95F71EE0-C529-4272-96CA-757096E3F8E5}" type="sibTrans" cxnId="{DCD22B76-F9A2-4318-A494-5C9B2CD6CB93}">
      <dgm:prSet/>
      <dgm:spPr/>
      <dgm:t>
        <a:bodyPr/>
        <a:lstStyle/>
        <a:p>
          <a:endParaRPr lang="ru-RU"/>
        </a:p>
      </dgm:t>
    </dgm:pt>
    <dgm:pt modelId="{FFE5295D-B7B0-4CD3-A759-3296398B6C31}">
      <dgm:prSet custT="1"/>
      <dgm:spPr/>
      <dgm:t>
        <a:bodyPr/>
        <a:lstStyle/>
        <a:p>
          <a:r>
            <a:rPr lang="ru-RU" sz="2400" b="1" dirty="0" err="1" smtClean="0"/>
            <a:t>Справедли-вость</a:t>
          </a:r>
          <a:endParaRPr lang="ru-RU" sz="2400" b="1" dirty="0"/>
        </a:p>
      </dgm:t>
    </dgm:pt>
    <dgm:pt modelId="{A6BC800D-9D34-4D7F-9AE8-5D42B1B7678E}" type="parTrans" cxnId="{989000C4-783E-4585-AFA4-DBA9A09F17F5}">
      <dgm:prSet/>
      <dgm:spPr/>
      <dgm:t>
        <a:bodyPr/>
        <a:lstStyle/>
        <a:p>
          <a:endParaRPr lang="ru-RU"/>
        </a:p>
      </dgm:t>
    </dgm:pt>
    <dgm:pt modelId="{B3C64A5C-110B-40CD-8065-96C951582015}" type="sibTrans" cxnId="{989000C4-783E-4585-AFA4-DBA9A09F17F5}">
      <dgm:prSet/>
      <dgm:spPr/>
      <dgm:t>
        <a:bodyPr/>
        <a:lstStyle/>
        <a:p>
          <a:endParaRPr lang="ru-RU"/>
        </a:p>
      </dgm:t>
    </dgm:pt>
    <dgm:pt modelId="{B83863E4-0540-495F-AED9-FCD6920C99AE}" type="pres">
      <dgm:prSet presAssocID="{F7CA99FE-3757-4779-A5B6-1CF3565108DD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178187F-DCF4-4F89-9C6B-C14691048E58}" type="pres">
      <dgm:prSet presAssocID="{CA8AF050-13DE-46BB-8917-1736635AC583}" presName="node" presStyleLbl="node1" presStyleIdx="0" presStyleCnt="3" custScaleX="110929" custScaleY="91978" custRadScaleRad="86230" custRadScaleInc="13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884BDC-B51D-42BE-807C-F8CB0A22466C}" type="pres">
      <dgm:prSet presAssocID="{16F0DDEB-057B-42E5-AFEE-0F043586F0BB}" presName="sibTrans" presStyleLbl="sibTrans2D1" presStyleIdx="0" presStyleCnt="3" custFlipVert="0" custFlipHor="1" custScaleX="23193" custScaleY="7617" custLinFactNeighborX="-84942" custLinFactNeighborY="1137"/>
      <dgm:spPr/>
      <dgm:t>
        <a:bodyPr/>
        <a:lstStyle/>
        <a:p>
          <a:endParaRPr lang="ru-RU"/>
        </a:p>
      </dgm:t>
    </dgm:pt>
    <dgm:pt modelId="{3486D928-7A58-4250-9C39-51B5BF9F206E}" type="pres">
      <dgm:prSet presAssocID="{16F0DDEB-057B-42E5-AFEE-0F043586F0BB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B359CADA-D001-4993-8FF1-529C9F86EA5B}" type="pres">
      <dgm:prSet presAssocID="{2D2AF5A9-AC7B-4523-9A47-4937E5F38B07}" presName="node" presStyleLbl="node1" presStyleIdx="1" presStyleCnt="3" custScaleX="120536" custScaleY="100720" custRadScaleRad="65104" custRadScaleInc="-313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72EA84-52C6-4D6F-BBBF-A6F27B59A882}" type="pres">
      <dgm:prSet presAssocID="{95F71EE0-C529-4272-96CA-757096E3F8E5}" presName="sibTrans" presStyleLbl="sibTrans2D1" presStyleIdx="1" presStyleCnt="3" custFlipVert="1" custFlipHor="1" custScaleX="57025" custScaleY="7617"/>
      <dgm:spPr/>
      <dgm:t>
        <a:bodyPr/>
        <a:lstStyle/>
        <a:p>
          <a:endParaRPr lang="ru-RU"/>
        </a:p>
      </dgm:t>
    </dgm:pt>
    <dgm:pt modelId="{EFDACF8C-3A61-46F5-B600-547A13C3F220}" type="pres">
      <dgm:prSet presAssocID="{95F71EE0-C529-4272-96CA-757096E3F8E5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BD29C822-9C3E-41EA-B93A-299286BD08FC}" type="pres">
      <dgm:prSet presAssocID="{FFE5295D-B7B0-4CD3-A759-3296398B6C31}" presName="node" presStyleLbl="node1" presStyleIdx="2" presStyleCnt="3" custScaleX="121783" custScaleY="104880" custRadScaleRad="71805" custRadScaleInc="430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669A3E-39F3-4990-8B4C-EBD8FDAF4479}" type="pres">
      <dgm:prSet presAssocID="{B3C64A5C-110B-40CD-8065-96C951582015}" presName="sibTrans" presStyleLbl="sibTrans2D1" presStyleIdx="2" presStyleCnt="3" custScaleX="17782" custScaleY="7617"/>
      <dgm:spPr/>
      <dgm:t>
        <a:bodyPr/>
        <a:lstStyle/>
        <a:p>
          <a:endParaRPr lang="ru-RU"/>
        </a:p>
      </dgm:t>
    </dgm:pt>
    <dgm:pt modelId="{519274C2-44BC-45DE-876B-9D33681BB5CD}" type="pres">
      <dgm:prSet presAssocID="{B3C64A5C-110B-40CD-8065-96C951582015}" presName="connectorText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73C9676D-1777-40A6-89C9-5D13AD000447}" type="presOf" srcId="{FFE5295D-B7B0-4CD3-A759-3296398B6C31}" destId="{BD29C822-9C3E-41EA-B93A-299286BD08FC}" srcOrd="0" destOrd="0" presId="urn:microsoft.com/office/officeart/2005/8/layout/cycle2"/>
    <dgm:cxn modelId="{DDF95B61-ABBD-4149-A725-7221DEEC4E4A}" type="presOf" srcId="{95F71EE0-C529-4272-96CA-757096E3F8E5}" destId="{1172EA84-52C6-4D6F-BBBF-A6F27B59A882}" srcOrd="0" destOrd="0" presId="urn:microsoft.com/office/officeart/2005/8/layout/cycle2"/>
    <dgm:cxn modelId="{6FC0A84A-6361-4D66-99CC-F6DC1D4EB116}" type="presOf" srcId="{B3C64A5C-110B-40CD-8065-96C951582015}" destId="{97669A3E-39F3-4990-8B4C-EBD8FDAF4479}" srcOrd="0" destOrd="0" presId="urn:microsoft.com/office/officeart/2005/8/layout/cycle2"/>
    <dgm:cxn modelId="{6FD07EE6-4CA3-49EE-8343-31FDE0FA8519}" type="presOf" srcId="{16F0DDEB-057B-42E5-AFEE-0F043586F0BB}" destId="{0E884BDC-B51D-42BE-807C-F8CB0A22466C}" srcOrd="0" destOrd="0" presId="urn:microsoft.com/office/officeart/2005/8/layout/cycle2"/>
    <dgm:cxn modelId="{DCD22B76-F9A2-4318-A494-5C9B2CD6CB93}" srcId="{F7CA99FE-3757-4779-A5B6-1CF3565108DD}" destId="{2D2AF5A9-AC7B-4523-9A47-4937E5F38B07}" srcOrd="1" destOrd="0" parTransId="{BD950158-0BD4-4C5B-8C87-B273C1C998AE}" sibTransId="{95F71EE0-C529-4272-96CA-757096E3F8E5}"/>
    <dgm:cxn modelId="{6A41D807-44C0-4652-8B2A-045900F99054}" type="presOf" srcId="{F7CA99FE-3757-4779-A5B6-1CF3565108DD}" destId="{B83863E4-0540-495F-AED9-FCD6920C99AE}" srcOrd="0" destOrd="0" presId="urn:microsoft.com/office/officeart/2005/8/layout/cycle2"/>
    <dgm:cxn modelId="{5D15BD46-BF51-4C6D-B852-CB9EEDAEE71E}" type="presOf" srcId="{95F71EE0-C529-4272-96CA-757096E3F8E5}" destId="{EFDACF8C-3A61-46F5-B600-547A13C3F220}" srcOrd="1" destOrd="0" presId="urn:microsoft.com/office/officeart/2005/8/layout/cycle2"/>
    <dgm:cxn modelId="{F473B546-4C2A-45FE-9E2D-B5A0AE3C2674}" type="presOf" srcId="{2D2AF5A9-AC7B-4523-9A47-4937E5F38B07}" destId="{B359CADA-D001-4993-8FF1-529C9F86EA5B}" srcOrd="0" destOrd="0" presId="urn:microsoft.com/office/officeart/2005/8/layout/cycle2"/>
    <dgm:cxn modelId="{A7FE0308-5C5E-40B5-B7F7-2B4CFF713B9B}" type="presOf" srcId="{16F0DDEB-057B-42E5-AFEE-0F043586F0BB}" destId="{3486D928-7A58-4250-9C39-51B5BF9F206E}" srcOrd="1" destOrd="0" presId="urn:microsoft.com/office/officeart/2005/8/layout/cycle2"/>
    <dgm:cxn modelId="{989000C4-783E-4585-AFA4-DBA9A09F17F5}" srcId="{F7CA99FE-3757-4779-A5B6-1CF3565108DD}" destId="{FFE5295D-B7B0-4CD3-A759-3296398B6C31}" srcOrd="2" destOrd="0" parTransId="{A6BC800D-9D34-4D7F-9AE8-5D42B1B7678E}" sibTransId="{B3C64A5C-110B-40CD-8065-96C951582015}"/>
    <dgm:cxn modelId="{0CEE7E76-83FD-4F3F-8C89-B907D50C858C}" type="presOf" srcId="{B3C64A5C-110B-40CD-8065-96C951582015}" destId="{519274C2-44BC-45DE-876B-9D33681BB5CD}" srcOrd="1" destOrd="0" presId="urn:microsoft.com/office/officeart/2005/8/layout/cycle2"/>
    <dgm:cxn modelId="{B297AA50-8507-48EA-9D21-4A627475CC50}" srcId="{F7CA99FE-3757-4779-A5B6-1CF3565108DD}" destId="{CA8AF050-13DE-46BB-8917-1736635AC583}" srcOrd="0" destOrd="0" parTransId="{B2077076-5999-41AD-932B-02BCC2A35AD3}" sibTransId="{16F0DDEB-057B-42E5-AFEE-0F043586F0BB}"/>
    <dgm:cxn modelId="{C9B68166-4C2B-4CD3-A19A-1C2F4524FACD}" type="presOf" srcId="{CA8AF050-13DE-46BB-8917-1736635AC583}" destId="{3178187F-DCF4-4F89-9C6B-C14691048E58}" srcOrd="0" destOrd="0" presId="urn:microsoft.com/office/officeart/2005/8/layout/cycle2"/>
    <dgm:cxn modelId="{63AC7EB0-1E1B-41EB-A634-A87AE86FA270}" type="presParOf" srcId="{B83863E4-0540-495F-AED9-FCD6920C99AE}" destId="{3178187F-DCF4-4F89-9C6B-C14691048E58}" srcOrd="0" destOrd="0" presId="urn:microsoft.com/office/officeart/2005/8/layout/cycle2"/>
    <dgm:cxn modelId="{37C6C783-2974-45DE-8BE7-5EAF81F1E807}" type="presParOf" srcId="{B83863E4-0540-495F-AED9-FCD6920C99AE}" destId="{0E884BDC-B51D-42BE-807C-F8CB0A22466C}" srcOrd="1" destOrd="0" presId="urn:microsoft.com/office/officeart/2005/8/layout/cycle2"/>
    <dgm:cxn modelId="{F37166F2-AC08-484C-8773-005299168072}" type="presParOf" srcId="{0E884BDC-B51D-42BE-807C-F8CB0A22466C}" destId="{3486D928-7A58-4250-9C39-51B5BF9F206E}" srcOrd="0" destOrd="0" presId="urn:microsoft.com/office/officeart/2005/8/layout/cycle2"/>
    <dgm:cxn modelId="{163B9132-8F9D-40F4-ACA4-7F2A40B71B0F}" type="presParOf" srcId="{B83863E4-0540-495F-AED9-FCD6920C99AE}" destId="{B359CADA-D001-4993-8FF1-529C9F86EA5B}" srcOrd="2" destOrd="0" presId="urn:microsoft.com/office/officeart/2005/8/layout/cycle2"/>
    <dgm:cxn modelId="{4E99B464-4126-47E4-AAE7-2363ACE25DC4}" type="presParOf" srcId="{B83863E4-0540-495F-AED9-FCD6920C99AE}" destId="{1172EA84-52C6-4D6F-BBBF-A6F27B59A882}" srcOrd="3" destOrd="0" presId="urn:microsoft.com/office/officeart/2005/8/layout/cycle2"/>
    <dgm:cxn modelId="{32133D9D-7B62-464D-A2F2-E272F300629F}" type="presParOf" srcId="{1172EA84-52C6-4D6F-BBBF-A6F27B59A882}" destId="{EFDACF8C-3A61-46F5-B600-547A13C3F220}" srcOrd="0" destOrd="0" presId="urn:microsoft.com/office/officeart/2005/8/layout/cycle2"/>
    <dgm:cxn modelId="{91C06FF0-EC12-4985-8391-C8413A38746F}" type="presParOf" srcId="{B83863E4-0540-495F-AED9-FCD6920C99AE}" destId="{BD29C822-9C3E-41EA-B93A-299286BD08FC}" srcOrd="4" destOrd="0" presId="urn:microsoft.com/office/officeart/2005/8/layout/cycle2"/>
    <dgm:cxn modelId="{08D49965-817F-4FE5-AD6D-06734A7FE633}" type="presParOf" srcId="{B83863E4-0540-495F-AED9-FCD6920C99AE}" destId="{97669A3E-39F3-4990-8B4C-EBD8FDAF4479}" srcOrd="5" destOrd="0" presId="urn:microsoft.com/office/officeart/2005/8/layout/cycle2"/>
    <dgm:cxn modelId="{2FEDA6E3-172D-4E21-B788-2F21B0C9FCC9}" type="presParOf" srcId="{97669A3E-39F3-4990-8B4C-EBD8FDAF4479}" destId="{519274C2-44BC-45DE-876B-9D33681BB5CD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1190A67-C397-4618-BD98-994149B998BC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363A872-4711-4BD9-B5B9-CEDEC94F7318}">
      <dgm:prSet custT="1"/>
      <dgm:spPr/>
      <dgm:t>
        <a:bodyPr/>
        <a:lstStyle/>
        <a:p>
          <a:r>
            <a:rPr lang="ru-RU" sz="1600" b="1" dirty="0" smtClean="0"/>
            <a:t>Создание правовой основы  для принятия экономических решений</a:t>
          </a:r>
          <a:endParaRPr lang="ru-RU" sz="1600" b="1" dirty="0"/>
        </a:p>
      </dgm:t>
    </dgm:pt>
    <dgm:pt modelId="{83042FA8-5010-4B0D-A7E8-546C0D56FBB1}" type="parTrans" cxnId="{94375ADB-4C94-4879-8FF8-CB3DC768DC0C}">
      <dgm:prSet/>
      <dgm:spPr/>
      <dgm:t>
        <a:bodyPr/>
        <a:lstStyle/>
        <a:p>
          <a:endParaRPr lang="ru-RU"/>
        </a:p>
      </dgm:t>
    </dgm:pt>
    <dgm:pt modelId="{21CC9F72-089D-405E-BEEF-7B9A387E5F5A}" type="sibTrans" cxnId="{94375ADB-4C94-4879-8FF8-CB3DC768DC0C}">
      <dgm:prSet/>
      <dgm:spPr/>
      <dgm:t>
        <a:bodyPr/>
        <a:lstStyle/>
        <a:p>
          <a:endParaRPr lang="ru-RU"/>
        </a:p>
      </dgm:t>
    </dgm:pt>
    <dgm:pt modelId="{153F8C11-DF14-4D83-8741-4EE9F57288FB}">
      <dgm:prSet custT="1"/>
      <dgm:spPr/>
      <dgm:t>
        <a:bodyPr/>
        <a:lstStyle/>
        <a:p>
          <a:r>
            <a:rPr lang="ru-RU" sz="1800" b="1" dirty="0" smtClean="0"/>
            <a:t>Обеспечение социальной </a:t>
          </a:r>
          <a:r>
            <a:rPr lang="ru-RU" sz="1800" b="1" dirty="0" smtClean="0"/>
            <a:t>защищенности</a:t>
          </a:r>
          <a:endParaRPr lang="ru-RU" sz="1800" b="1" dirty="0"/>
        </a:p>
      </dgm:t>
    </dgm:pt>
    <dgm:pt modelId="{FCB35432-A78B-46CF-B399-4D56BB7F5D6C}" type="parTrans" cxnId="{7C526D10-FF41-4468-93D6-4E4489CEB309}">
      <dgm:prSet/>
      <dgm:spPr/>
      <dgm:t>
        <a:bodyPr/>
        <a:lstStyle/>
        <a:p>
          <a:endParaRPr lang="ru-RU"/>
        </a:p>
      </dgm:t>
    </dgm:pt>
    <dgm:pt modelId="{40C7F06C-4394-4B9D-A19E-364AFA0B26EE}" type="sibTrans" cxnId="{7C526D10-FF41-4468-93D6-4E4489CEB309}">
      <dgm:prSet/>
      <dgm:spPr/>
      <dgm:t>
        <a:bodyPr/>
        <a:lstStyle/>
        <a:p>
          <a:endParaRPr lang="ru-RU"/>
        </a:p>
      </dgm:t>
    </dgm:pt>
    <dgm:pt modelId="{42EB324B-7C80-432B-A3E6-0BF07F025A6B}">
      <dgm:prSet custT="1"/>
      <dgm:spPr/>
      <dgm:t>
        <a:bodyPr/>
        <a:lstStyle/>
        <a:p>
          <a:r>
            <a:rPr lang="ru-RU" sz="1800" b="1" dirty="0" smtClean="0"/>
            <a:t>Обеспечение экономической безопасности</a:t>
          </a:r>
          <a:endParaRPr lang="ru-RU" sz="1800" b="1" dirty="0"/>
        </a:p>
      </dgm:t>
    </dgm:pt>
    <dgm:pt modelId="{7B029A0D-B8B7-4B20-ADAF-F20942B5568F}" type="parTrans" cxnId="{98590246-0513-4D8F-A965-9FA666A246C5}">
      <dgm:prSet/>
      <dgm:spPr/>
      <dgm:t>
        <a:bodyPr/>
        <a:lstStyle/>
        <a:p>
          <a:endParaRPr lang="ru-RU"/>
        </a:p>
      </dgm:t>
    </dgm:pt>
    <dgm:pt modelId="{266296E2-08A2-4AF7-ADF2-F2975E438276}" type="sibTrans" cxnId="{98590246-0513-4D8F-A965-9FA666A246C5}">
      <dgm:prSet/>
      <dgm:spPr/>
      <dgm:t>
        <a:bodyPr/>
        <a:lstStyle/>
        <a:p>
          <a:endParaRPr lang="ru-RU"/>
        </a:p>
      </dgm:t>
    </dgm:pt>
    <dgm:pt modelId="{5B9493E4-A4A3-4BB3-B0DE-D9E98BB8A799}">
      <dgm:prSet custT="1"/>
      <dgm:spPr/>
      <dgm:t>
        <a:bodyPr/>
        <a:lstStyle/>
        <a:p>
          <a:r>
            <a:rPr lang="ru-RU" sz="1800" b="1" dirty="0" smtClean="0"/>
            <a:t>Обеспечение высокой занятости</a:t>
          </a:r>
          <a:endParaRPr lang="ru-RU" sz="1800" b="1" dirty="0"/>
        </a:p>
      </dgm:t>
    </dgm:pt>
    <dgm:pt modelId="{0B5D3196-8982-4B3F-A179-3B900C608278}" type="sibTrans" cxnId="{F8880227-DC77-455D-8CE2-B0F9B57690B4}">
      <dgm:prSet/>
      <dgm:spPr/>
      <dgm:t>
        <a:bodyPr/>
        <a:lstStyle/>
        <a:p>
          <a:endParaRPr lang="ru-RU"/>
        </a:p>
      </dgm:t>
    </dgm:pt>
    <dgm:pt modelId="{EBA77531-0612-4FE0-B30F-177833959E50}" type="parTrans" cxnId="{F8880227-DC77-455D-8CE2-B0F9B57690B4}">
      <dgm:prSet/>
      <dgm:spPr/>
      <dgm:t>
        <a:bodyPr/>
        <a:lstStyle/>
        <a:p>
          <a:endParaRPr lang="ru-RU"/>
        </a:p>
      </dgm:t>
    </dgm:pt>
    <dgm:pt modelId="{0B43C454-219A-4E42-A3EF-EEDBB4F0EE00}">
      <dgm:prSet custT="1"/>
      <dgm:spPr/>
      <dgm:t>
        <a:bodyPr/>
        <a:lstStyle/>
        <a:p>
          <a:r>
            <a:rPr lang="ru-RU" sz="1800" b="1" dirty="0" smtClean="0"/>
            <a:t>Поддержание   экономического роста </a:t>
          </a:r>
          <a:endParaRPr lang="ru-RU" sz="1800" b="1" dirty="0"/>
        </a:p>
      </dgm:t>
    </dgm:pt>
    <dgm:pt modelId="{6A64A4C9-76AB-4800-B1CD-8B8157649CE5}" type="sibTrans" cxnId="{1A12A533-48A9-4BD5-8B01-3D586BB30C91}">
      <dgm:prSet/>
      <dgm:spPr/>
      <dgm:t>
        <a:bodyPr/>
        <a:lstStyle/>
        <a:p>
          <a:endParaRPr lang="ru-RU"/>
        </a:p>
      </dgm:t>
    </dgm:pt>
    <dgm:pt modelId="{A55B8089-C201-449E-BF97-D0F363485766}" type="parTrans" cxnId="{1A12A533-48A9-4BD5-8B01-3D586BB30C91}">
      <dgm:prSet/>
      <dgm:spPr/>
      <dgm:t>
        <a:bodyPr/>
        <a:lstStyle/>
        <a:p>
          <a:endParaRPr lang="ru-RU"/>
        </a:p>
      </dgm:t>
    </dgm:pt>
    <dgm:pt modelId="{0F852EDA-4E85-47AA-BCEB-33CA8A31472D}" type="pres">
      <dgm:prSet presAssocID="{E1190A67-C397-4618-BD98-994149B998BC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43DCE88E-0BAA-4825-A614-50047C4B2B2B}" type="pres">
      <dgm:prSet presAssocID="{0363A872-4711-4BD9-B5B9-CEDEC94F7318}" presName="composite" presStyleCnt="0"/>
      <dgm:spPr/>
    </dgm:pt>
    <dgm:pt modelId="{4287D697-7BCF-4682-B627-8AB30E67DBB6}" type="pres">
      <dgm:prSet presAssocID="{0363A872-4711-4BD9-B5B9-CEDEC94F7318}" presName="bentUpArrow1" presStyleLbl="alignImgPlace1" presStyleIdx="0" presStyleCnt="4"/>
      <dgm:spPr/>
    </dgm:pt>
    <dgm:pt modelId="{EF8154B5-97AD-4FB3-874D-5D61ADA55EF8}" type="pres">
      <dgm:prSet presAssocID="{0363A872-4711-4BD9-B5B9-CEDEC94F7318}" presName="ParentText" presStyleLbl="node1" presStyleIdx="0" presStyleCnt="5" custScaleX="200788" custScaleY="11361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001602-8B21-4D75-BF7D-E8CC300CDE27}" type="pres">
      <dgm:prSet presAssocID="{0363A872-4711-4BD9-B5B9-CEDEC94F7318}" presName="ChildText" presStyleLbl="revTx" presStyleIdx="0" presStyleCnt="4">
        <dgm:presLayoutVars>
          <dgm:chMax val="0"/>
          <dgm:chPref val="0"/>
          <dgm:bulletEnabled val="1"/>
        </dgm:presLayoutVars>
      </dgm:prSet>
      <dgm:spPr/>
    </dgm:pt>
    <dgm:pt modelId="{73B627F5-629F-4DEF-89D5-7412781096F5}" type="pres">
      <dgm:prSet presAssocID="{21CC9F72-089D-405E-BEEF-7B9A387E5F5A}" presName="sibTrans" presStyleCnt="0"/>
      <dgm:spPr/>
    </dgm:pt>
    <dgm:pt modelId="{60EB3253-1935-4B0F-9DD1-19CA01E26504}" type="pres">
      <dgm:prSet presAssocID="{0B43C454-219A-4E42-A3EF-EEDBB4F0EE00}" presName="composite" presStyleCnt="0"/>
      <dgm:spPr/>
    </dgm:pt>
    <dgm:pt modelId="{1D9913D4-ADBA-4C4F-B1E8-421354DFF05F}" type="pres">
      <dgm:prSet presAssocID="{0B43C454-219A-4E42-A3EF-EEDBB4F0EE00}" presName="bentUpArrow1" presStyleLbl="alignImgPlace1" presStyleIdx="1" presStyleCnt="4"/>
      <dgm:spPr/>
    </dgm:pt>
    <dgm:pt modelId="{98E53C56-7324-4208-85F6-FD5AB04501B6}" type="pres">
      <dgm:prSet presAssocID="{0B43C454-219A-4E42-A3EF-EEDBB4F0EE00}" presName="ParentText" presStyleLbl="node1" presStyleIdx="1" presStyleCnt="5" custScaleX="171603" custLinFactNeighborX="12266" custLinFactNeighborY="-3027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AF0AEE-BBDF-4664-B5EA-2A7566295336}" type="pres">
      <dgm:prSet presAssocID="{0B43C454-219A-4E42-A3EF-EEDBB4F0EE00}" presName="ChildText" presStyleLbl="revTx" presStyleIdx="1" presStyleCnt="4">
        <dgm:presLayoutVars>
          <dgm:chMax val="0"/>
          <dgm:chPref val="0"/>
          <dgm:bulletEnabled val="1"/>
        </dgm:presLayoutVars>
      </dgm:prSet>
      <dgm:spPr/>
    </dgm:pt>
    <dgm:pt modelId="{15B961C5-3FAA-4AB8-95D7-7DBCC1379934}" type="pres">
      <dgm:prSet presAssocID="{6A64A4C9-76AB-4800-B1CD-8B8157649CE5}" presName="sibTrans" presStyleCnt="0"/>
      <dgm:spPr/>
    </dgm:pt>
    <dgm:pt modelId="{6E64E455-DE3B-4840-AAAA-02B3ED988223}" type="pres">
      <dgm:prSet presAssocID="{5B9493E4-A4A3-4BB3-B0DE-D9E98BB8A799}" presName="composite" presStyleCnt="0"/>
      <dgm:spPr/>
    </dgm:pt>
    <dgm:pt modelId="{785A9632-D739-4E07-9057-02D5CA3FBBB4}" type="pres">
      <dgm:prSet presAssocID="{5B9493E4-A4A3-4BB3-B0DE-D9E98BB8A799}" presName="bentUpArrow1" presStyleLbl="alignImgPlace1" presStyleIdx="2" presStyleCnt="4"/>
      <dgm:spPr/>
    </dgm:pt>
    <dgm:pt modelId="{CF95A4E6-C281-4CC4-A5C8-EF97898839FE}" type="pres">
      <dgm:prSet presAssocID="{5B9493E4-A4A3-4BB3-B0DE-D9E98BB8A799}" presName="ParentText" presStyleLbl="node1" presStyleIdx="2" presStyleCnt="5" custScaleX="178882" custScaleY="116319" custLinFactNeighborX="14009" custLinFactNeighborY="-261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24786C-7630-408C-A6C7-7D1F8C2945CE}" type="pres">
      <dgm:prSet presAssocID="{5B9493E4-A4A3-4BB3-B0DE-D9E98BB8A799}" presName="ChildText" presStyleLbl="revTx" presStyleIdx="2" presStyleCnt="4">
        <dgm:presLayoutVars>
          <dgm:chMax val="0"/>
          <dgm:chPref val="0"/>
          <dgm:bulletEnabled val="1"/>
        </dgm:presLayoutVars>
      </dgm:prSet>
      <dgm:spPr/>
    </dgm:pt>
    <dgm:pt modelId="{A899E635-0893-45ED-9FE8-9FE59AEE41E9}" type="pres">
      <dgm:prSet presAssocID="{0B5D3196-8982-4B3F-A179-3B900C608278}" presName="sibTrans" presStyleCnt="0"/>
      <dgm:spPr/>
    </dgm:pt>
    <dgm:pt modelId="{7FADCD53-E3D4-4798-A8CA-D104A30BEC8F}" type="pres">
      <dgm:prSet presAssocID="{153F8C11-DF14-4D83-8741-4EE9F57288FB}" presName="composite" presStyleCnt="0"/>
      <dgm:spPr/>
    </dgm:pt>
    <dgm:pt modelId="{689E0DA0-2F63-464D-977D-AA39BC7467DF}" type="pres">
      <dgm:prSet presAssocID="{153F8C11-DF14-4D83-8741-4EE9F57288FB}" presName="bentUpArrow1" presStyleLbl="alignImgPlace1" presStyleIdx="3" presStyleCnt="4"/>
      <dgm:spPr/>
    </dgm:pt>
    <dgm:pt modelId="{0E22C7ED-AB60-4C20-B897-38B9829348BC}" type="pres">
      <dgm:prSet presAssocID="{153F8C11-DF14-4D83-8741-4EE9F57288FB}" presName="ParentText" presStyleLbl="node1" presStyleIdx="3" presStyleCnt="5" custScaleX="172149" custLinFactNeighborX="15753" custLinFactNeighborY="-220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3CF142-F79A-4BB6-9AFA-7348E0B83558}" type="pres">
      <dgm:prSet presAssocID="{153F8C11-DF14-4D83-8741-4EE9F57288FB}" presName="ChildText" presStyleLbl="revTx" presStyleIdx="3" presStyleCnt="4">
        <dgm:presLayoutVars>
          <dgm:chMax val="0"/>
          <dgm:chPref val="0"/>
          <dgm:bulletEnabled val="1"/>
        </dgm:presLayoutVars>
      </dgm:prSet>
      <dgm:spPr/>
    </dgm:pt>
    <dgm:pt modelId="{712D9996-40CA-4E75-8C65-E555D2DF5D85}" type="pres">
      <dgm:prSet presAssocID="{40C7F06C-4394-4B9D-A19E-364AFA0B26EE}" presName="sibTrans" presStyleCnt="0"/>
      <dgm:spPr/>
    </dgm:pt>
    <dgm:pt modelId="{78C39654-AFAB-4C64-9646-B3F88CD26591}" type="pres">
      <dgm:prSet presAssocID="{42EB324B-7C80-432B-A3E6-0BF07F025A6B}" presName="composite" presStyleCnt="0"/>
      <dgm:spPr/>
    </dgm:pt>
    <dgm:pt modelId="{908B91A9-F4A2-4546-A210-C95AD0142DB0}" type="pres">
      <dgm:prSet presAssocID="{42EB324B-7C80-432B-A3E6-0BF07F025A6B}" presName="ParentText" presStyleLbl="node1" presStyleIdx="4" presStyleCnt="5" custScaleX="171603" custScaleY="112864" custLinFactNeighborX="12266" custLinFactNeighborY="-3027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4C79801-C0E4-4E61-B862-A5DD9AF6B0E4}" type="presOf" srcId="{42EB324B-7C80-432B-A3E6-0BF07F025A6B}" destId="{908B91A9-F4A2-4546-A210-C95AD0142DB0}" srcOrd="0" destOrd="0" presId="urn:microsoft.com/office/officeart/2005/8/layout/StepDownProcess"/>
    <dgm:cxn modelId="{2DF4A214-0E7C-49FB-8DA8-CA2B365271FC}" type="presOf" srcId="{0363A872-4711-4BD9-B5B9-CEDEC94F7318}" destId="{EF8154B5-97AD-4FB3-874D-5D61ADA55EF8}" srcOrd="0" destOrd="0" presId="urn:microsoft.com/office/officeart/2005/8/layout/StepDownProcess"/>
    <dgm:cxn modelId="{D2ED3CDC-7565-4EBE-94B5-F610EE8AA19E}" type="presOf" srcId="{5B9493E4-A4A3-4BB3-B0DE-D9E98BB8A799}" destId="{CF95A4E6-C281-4CC4-A5C8-EF97898839FE}" srcOrd="0" destOrd="0" presId="urn:microsoft.com/office/officeart/2005/8/layout/StepDownProcess"/>
    <dgm:cxn modelId="{32E242C8-BDA8-4BF0-91DE-D194B084EA4F}" type="presOf" srcId="{153F8C11-DF14-4D83-8741-4EE9F57288FB}" destId="{0E22C7ED-AB60-4C20-B897-38B9829348BC}" srcOrd="0" destOrd="0" presId="urn:microsoft.com/office/officeart/2005/8/layout/StepDownProcess"/>
    <dgm:cxn modelId="{F8880227-DC77-455D-8CE2-B0F9B57690B4}" srcId="{E1190A67-C397-4618-BD98-994149B998BC}" destId="{5B9493E4-A4A3-4BB3-B0DE-D9E98BB8A799}" srcOrd="2" destOrd="0" parTransId="{EBA77531-0612-4FE0-B30F-177833959E50}" sibTransId="{0B5D3196-8982-4B3F-A179-3B900C608278}"/>
    <dgm:cxn modelId="{1A12A533-48A9-4BD5-8B01-3D586BB30C91}" srcId="{E1190A67-C397-4618-BD98-994149B998BC}" destId="{0B43C454-219A-4E42-A3EF-EEDBB4F0EE00}" srcOrd="1" destOrd="0" parTransId="{A55B8089-C201-449E-BF97-D0F363485766}" sibTransId="{6A64A4C9-76AB-4800-B1CD-8B8157649CE5}"/>
    <dgm:cxn modelId="{1CF736B2-B086-49D4-BBDF-ECE1EFFA7FF2}" type="presOf" srcId="{E1190A67-C397-4618-BD98-994149B998BC}" destId="{0F852EDA-4E85-47AA-BCEB-33CA8A31472D}" srcOrd="0" destOrd="0" presId="urn:microsoft.com/office/officeart/2005/8/layout/StepDownProcess"/>
    <dgm:cxn modelId="{94375ADB-4C94-4879-8FF8-CB3DC768DC0C}" srcId="{E1190A67-C397-4618-BD98-994149B998BC}" destId="{0363A872-4711-4BD9-B5B9-CEDEC94F7318}" srcOrd="0" destOrd="0" parTransId="{83042FA8-5010-4B0D-A7E8-546C0D56FBB1}" sibTransId="{21CC9F72-089D-405E-BEEF-7B9A387E5F5A}"/>
    <dgm:cxn modelId="{98590246-0513-4D8F-A965-9FA666A246C5}" srcId="{E1190A67-C397-4618-BD98-994149B998BC}" destId="{42EB324B-7C80-432B-A3E6-0BF07F025A6B}" srcOrd="4" destOrd="0" parTransId="{7B029A0D-B8B7-4B20-ADAF-F20942B5568F}" sibTransId="{266296E2-08A2-4AF7-ADF2-F2975E438276}"/>
    <dgm:cxn modelId="{D05B5F69-826F-420C-80A6-FC4540FBF6C7}" type="presOf" srcId="{0B43C454-219A-4E42-A3EF-EEDBB4F0EE00}" destId="{98E53C56-7324-4208-85F6-FD5AB04501B6}" srcOrd="0" destOrd="0" presId="urn:microsoft.com/office/officeart/2005/8/layout/StepDownProcess"/>
    <dgm:cxn modelId="{7C526D10-FF41-4468-93D6-4E4489CEB309}" srcId="{E1190A67-C397-4618-BD98-994149B998BC}" destId="{153F8C11-DF14-4D83-8741-4EE9F57288FB}" srcOrd="3" destOrd="0" parTransId="{FCB35432-A78B-46CF-B399-4D56BB7F5D6C}" sibTransId="{40C7F06C-4394-4B9D-A19E-364AFA0B26EE}"/>
    <dgm:cxn modelId="{9AB7185B-7431-474A-9247-BE21EA1CB622}" type="presParOf" srcId="{0F852EDA-4E85-47AA-BCEB-33CA8A31472D}" destId="{43DCE88E-0BAA-4825-A614-50047C4B2B2B}" srcOrd="0" destOrd="0" presId="urn:microsoft.com/office/officeart/2005/8/layout/StepDownProcess"/>
    <dgm:cxn modelId="{ECB480BB-ECB0-4FCC-BDC2-EDA6934E8D1E}" type="presParOf" srcId="{43DCE88E-0BAA-4825-A614-50047C4B2B2B}" destId="{4287D697-7BCF-4682-B627-8AB30E67DBB6}" srcOrd="0" destOrd="0" presId="urn:microsoft.com/office/officeart/2005/8/layout/StepDownProcess"/>
    <dgm:cxn modelId="{811666E9-8457-480F-AD0E-6A75A20CD461}" type="presParOf" srcId="{43DCE88E-0BAA-4825-A614-50047C4B2B2B}" destId="{EF8154B5-97AD-4FB3-874D-5D61ADA55EF8}" srcOrd="1" destOrd="0" presId="urn:microsoft.com/office/officeart/2005/8/layout/StepDownProcess"/>
    <dgm:cxn modelId="{6D65087F-D2E7-4ED2-83DA-C380C0D65B4F}" type="presParOf" srcId="{43DCE88E-0BAA-4825-A614-50047C4B2B2B}" destId="{F0001602-8B21-4D75-BF7D-E8CC300CDE27}" srcOrd="2" destOrd="0" presId="urn:microsoft.com/office/officeart/2005/8/layout/StepDownProcess"/>
    <dgm:cxn modelId="{EBBDDA36-57A9-4967-9A10-C749465CA28A}" type="presParOf" srcId="{0F852EDA-4E85-47AA-BCEB-33CA8A31472D}" destId="{73B627F5-629F-4DEF-89D5-7412781096F5}" srcOrd="1" destOrd="0" presId="urn:microsoft.com/office/officeart/2005/8/layout/StepDownProcess"/>
    <dgm:cxn modelId="{13C8A5E8-6307-4189-9ADD-4DF942740C89}" type="presParOf" srcId="{0F852EDA-4E85-47AA-BCEB-33CA8A31472D}" destId="{60EB3253-1935-4B0F-9DD1-19CA01E26504}" srcOrd="2" destOrd="0" presId="urn:microsoft.com/office/officeart/2005/8/layout/StepDownProcess"/>
    <dgm:cxn modelId="{39EA9F23-FADC-48BC-BB09-D8CB166D41FE}" type="presParOf" srcId="{60EB3253-1935-4B0F-9DD1-19CA01E26504}" destId="{1D9913D4-ADBA-4C4F-B1E8-421354DFF05F}" srcOrd="0" destOrd="0" presId="urn:microsoft.com/office/officeart/2005/8/layout/StepDownProcess"/>
    <dgm:cxn modelId="{9F810F5F-4490-427D-B70D-79EA23EB8E52}" type="presParOf" srcId="{60EB3253-1935-4B0F-9DD1-19CA01E26504}" destId="{98E53C56-7324-4208-85F6-FD5AB04501B6}" srcOrd="1" destOrd="0" presId="urn:microsoft.com/office/officeart/2005/8/layout/StepDownProcess"/>
    <dgm:cxn modelId="{A82B3F92-5AB2-47BE-BFD0-6221A1F7EF15}" type="presParOf" srcId="{60EB3253-1935-4B0F-9DD1-19CA01E26504}" destId="{31AF0AEE-BBDF-4664-B5EA-2A7566295336}" srcOrd="2" destOrd="0" presId="urn:microsoft.com/office/officeart/2005/8/layout/StepDownProcess"/>
    <dgm:cxn modelId="{67D8B8FF-DB26-415D-8D6F-D13220DEAADC}" type="presParOf" srcId="{0F852EDA-4E85-47AA-BCEB-33CA8A31472D}" destId="{15B961C5-3FAA-4AB8-95D7-7DBCC1379934}" srcOrd="3" destOrd="0" presId="urn:microsoft.com/office/officeart/2005/8/layout/StepDownProcess"/>
    <dgm:cxn modelId="{149A2358-BE29-460F-9E1A-015A16E2A716}" type="presParOf" srcId="{0F852EDA-4E85-47AA-BCEB-33CA8A31472D}" destId="{6E64E455-DE3B-4840-AAAA-02B3ED988223}" srcOrd="4" destOrd="0" presId="urn:microsoft.com/office/officeart/2005/8/layout/StepDownProcess"/>
    <dgm:cxn modelId="{89EDE3B8-1AA8-4A33-840F-864214D1BA18}" type="presParOf" srcId="{6E64E455-DE3B-4840-AAAA-02B3ED988223}" destId="{785A9632-D739-4E07-9057-02D5CA3FBBB4}" srcOrd="0" destOrd="0" presId="urn:microsoft.com/office/officeart/2005/8/layout/StepDownProcess"/>
    <dgm:cxn modelId="{60C856CF-18C9-4D0C-BAF5-0136358F8A69}" type="presParOf" srcId="{6E64E455-DE3B-4840-AAAA-02B3ED988223}" destId="{CF95A4E6-C281-4CC4-A5C8-EF97898839FE}" srcOrd="1" destOrd="0" presId="urn:microsoft.com/office/officeart/2005/8/layout/StepDownProcess"/>
    <dgm:cxn modelId="{1DE5EA12-6B6C-4721-9797-5F49D5A523B2}" type="presParOf" srcId="{6E64E455-DE3B-4840-AAAA-02B3ED988223}" destId="{0924786C-7630-408C-A6C7-7D1F8C2945CE}" srcOrd="2" destOrd="0" presId="urn:microsoft.com/office/officeart/2005/8/layout/StepDownProcess"/>
    <dgm:cxn modelId="{37591F74-01A2-441C-ABB8-2E6A7FAD5015}" type="presParOf" srcId="{0F852EDA-4E85-47AA-BCEB-33CA8A31472D}" destId="{A899E635-0893-45ED-9FE8-9FE59AEE41E9}" srcOrd="5" destOrd="0" presId="urn:microsoft.com/office/officeart/2005/8/layout/StepDownProcess"/>
    <dgm:cxn modelId="{90B9EDF6-7A22-48F8-BC64-FAB8FF27E4EB}" type="presParOf" srcId="{0F852EDA-4E85-47AA-BCEB-33CA8A31472D}" destId="{7FADCD53-E3D4-4798-A8CA-D104A30BEC8F}" srcOrd="6" destOrd="0" presId="urn:microsoft.com/office/officeart/2005/8/layout/StepDownProcess"/>
    <dgm:cxn modelId="{0EE6ED19-FF1C-4207-BCCC-3B6601DE7329}" type="presParOf" srcId="{7FADCD53-E3D4-4798-A8CA-D104A30BEC8F}" destId="{689E0DA0-2F63-464D-977D-AA39BC7467DF}" srcOrd="0" destOrd="0" presId="urn:microsoft.com/office/officeart/2005/8/layout/StepDownProcess"/>
    <dgm:cxn modelId="{EE0B21A8-8BA7-4069-AD63-DF8D97C8116F}" type="presParOf" srcId="{7FADCD53-E3D4-4798-A8CA-D104A30BEC8F}" destId="{0E22C7ED-AB60-4C20-B897-38B9829348BC}" srcOrd="1" destOrd="0" presId="urn:microsoft.com/office/officeart/2005/8/layout/StepDownProcess"/>
    <dgm:cxn modelId="{375356E6-A2CD-4BD3-9C26-0D82F4B69158}" type="presParOf" srcId="{7FADCD53-E3D4-4798-A8CA-D104A30BEC8F}" destId="{0E3CF142-F79A-4BB6-9AFA-7348E0B83558}" srcOrd="2" destOrd="0" presId="urn:microsoft.com/office/officeart/2005/8/layout/StepDownProcess"/>
    <dgm:cxn modelId="{33A6F365-CFC3-41DE-B9D7-9B8D3B446F2F}" type="presParOf" srcId="{0F852EDA-4E85-47AA-BCEB-33CA8A31472D}" destId="{712D9996-40CA-4E75-8C65-E555D2DF5D85}" srcOrd="7" destOrd="0" presId="urn:microsoft.com/office/officeart/2005/8/layout/StepDownProcess"/>
    <dgm:cxn modelId="{A77FD400-A977-4594-A98D-B5B9FA56AFA6}" type="presParOf" srcId="{0F852EDA-4E85-47AA-BCEB-33CA8A31472D}" destId="{78C39654-AFAB-4C64-9646-B3F88CD26591}" srcOrd="8" destOrd="0" presId="urn:microsoft.com/office/officeart/2005/8/layout/StepDownProcess"/>
    <dgm:cxn modelId="{A5E123AA-1BEC-435D-86A2-CB570FE2148B}" type="presParOf" srcId="{78C39654-AFAB-4C64-9646-B3F88CD26591}" destId="{908B91A9-F4A2-4546-A210-C95AD0142DB0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71272A4-8F20-442C-953F-6B5AE4F4A6B7}" type="doc">
      <dgm:prSet loTypeId="urn:microsoft.com/office/officeart/2005/8/layout/vList5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DB7CEF31-2103-4EF8-BAD0-BB5A31774D0B}">
      <dgm:prSet phldrT="[Текст]" custT="1"/>
      <dgm:spPr/>
      <dgm:t>
        <a:bodyPr/>
        <a:lstStyle/>
        <a:p>
          <a:r>
            <a:rPr lang="ru-RU" sz="2400" b="1" i="1" dirty="0" smtClean="0"/>
            <a:t>Экономические </a:t>
          </a:r>
          <a:endParaRPr lang="ru-RU" sz="2400" b="1" i="1" dirty="0"/>
        </a:p>
      </dgm:t>
    </dgm:pt>
    <dgm:pt modelId="{A02CBE16-C7CF-4CDD-BF2B-902D8C3268C8}" type="parTrans" cxnId="{E3A5808A-F5C5-4468-9D24-27146164B6E5}">
      <dgm:prSet/>
      <dgm:spPr/>
      <dgm:t>
        <a:bodyPr/>
        <a:lstStyle/>
        <a:p>
          <a:endParaRPr lang="ru-RU"/>
        </a:p>
      </dgm:t>
    </dgm:pt>
    <dgm:pt modelId="{8464678E-2678-4A98-806D-BFE400D6DED6}" type="sibTrans" cxnId="{E3A5808A-F5C5-4468-9D24-27146164B6E5}">
      <dgm:prSet/>
      <dgm:spPr/>
      <dgm:t>
        <a:bodyPr/>
        <a:lstStyle/>
        <a:p>
          <a:endParaRPr lang="ru-RU"/>
        </a:p>
      </dgm:t>
    </dgm:pt>
    <dgm:pt modelId="{A9B8A75A-F186-47AC-B108-9D5A7E33E5FB}">
      <dgm:prSet phldrT="[Текст]" custT="1"/>
      <dgm:spPr/>
      <dgm:t>
        <a:bodyPr/>
        <a:lstStyle/>
        <a:p>
          <a:r>
            <a:rPr lang="ru-RU" sz="1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проведение макроэкономической политики</a:t>
          </a:r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71A754F5-CBE9-47B4-9FA0-3411E1C78AEF}" type="parTrans" cxnId="{9B7D7DF7-D50F-4E74-A2D5-D52181FF3CD4}">
      <dgm:prSet/>
      <dgm:spPr/>
      <dgm:t>
        <a:bodyPr/>
        <a:lstStyle/>
        <a:p>
          <a:endParaRPr lang="ru-RU"/>
        </a:p>
      </dgm:t>
    </dgm:pt>
    <dgm:pt modelId="{1C04247F-349B-43E7-A981-5A2E7997CCCF}" type="sibTrans" cxnId="{9B7D7DF7-D50F-4E74-A2D5-D52181FF3CD4}">
      <dgm:prSet/>
      <dgm:spPr/>
      <dgm:t>
        <a:bodyPr/>
        <a:lstStyle/>
        <a:p>
          <a:endParaRPr lang="ru-RU"/>
        </a:p>
      </dgm:t>
    </dgm:pt>
    <dgm:pt modelId="{C9ED02E2-726E-43BF-A2B9-04EFD79E0148}">
      <dgm:prSet phldrT="[Текст]" custT="1"/>
      <dgm:spPr/>
      <dgm:t>
        <a:bodyPr/>
        <a:lstStyle/>
        <a:p>
          <a:r>
            <a:rPr lang="ru-RU" sz="2400" b="1" i="1" dirty="0" smtClean="0"/>
            <a:t>Социальные</a:t>
          </a:r>
          <a:endParaRPr lang="ru-RU" sz="2400" b="1" i="1" dirty="0"/>
        </a:p>
      </dgm:t>
    </dgm:pt>
    <dgm:pt modelId="{6A02A9F9-DD32-4E41-9900-6D31759A8126}" type="parTrans" cxnId="{0C380FF8-DFD3-4636-BFB0-FDE2AA0C489C}">
      <dgm:prSet/>
      <dgm:spPr/>
      <dgm:t>
        <a:bodyPr/>
        <a:lstStyle/>
        <a:p>
          <a:endParaRPr lang="ru-RU"/>
        </a:p>
      </dgm:t>
    </dgm:pt>
    <dgm:pt modelId="{E7CCD6A1-3EAF-43B3-98F3-8F7A8F26A5E0}" type="sibTrans" cxnId="{0C380FF8-DFD3-4636-BFB0-FDE2AA0C489C}">
      <dgm:prSet/>
      <dgm:spPr/>
      <dgm:t>
        <a:bodyPr/>
        <a:lstStyle/>
        <a:p>
          <a:endParaRPr lang="ru-RU"/>
        </a:p>
      </dgm:t>
    </dgm:pt>
    <dgm:pt modelId="{EC4CDA45-B345-40CC-B722-0024293FD7D7}">
      <dgm:prSet phldrT="[Текст]" custT="1"/>
      <dgm:spPr/>
      <dgm:t>
        <a:bodyPr/>
        <a:lstStyle/>
        <a:p>
          <a:r>
            <a:rPr lang="ru-RU" sz="2400" b="1" i="1" smtClean="0"/>
            <a:t>Политические</a:t>
          </a:r>
          <a:endParaRPr lang="ru-RU" sz="2400" b="1" i="1" dirty="0"/>
        </a:p>
      </dgm:t>
    </dgm:pt>
    <dgm:pt modelId="{589A302B-BC00-438F-BA97-B4F9B6180D0A}" type="parTrans" cxnId="{95A13AD3-58F6-411C-95DA-C5E4F8661719}">
      <dgm:prSet/>
      <dgm:spPr/>
      <dgm:t>
        <a:bodyPr/>
        <a:lstStyle/>
        <a:p>
          <a:endParaRPr lang="ru-RU"/>
        </a:p>
      </dgm:t>
    </dgm:pt>
    <dgm:pt modelId="{B663B938-4700-46BE-A061-CA264ABB5B2B}" type="sibTrans" cxnId="{95A13AD3-58F6-411C-95DA-C5E4F8661719}">
      <dgm:prSet/>
      <dgm:spPr/>
      <dgm:t>
        <a:bodyPr/>
        <a:lstStyle/>
        <a:p>
          <a:endParaRPr lang="ru-RU"/>
        </a:p>
      </dgm:t>
    </dgm:pt>
    <dgm:pt modelId="{4D1EA615-1F33-42FD-BA91-0DE511ECEA79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i="1" dirty="0" smtClean="0">
              <a:latin typeface="Constantia" pitchFamily="18" charset="0"/>
              <a:ea typeface="Verdana" pitchFamily="34" charset="0"/>
              <a:cs typeface="Verdana" pitchFamily="34" charset="0"/>
            </a:rPr>
            <a:t>Правовые</a:t>
          </a:r>
          <a:endParaRPr lang="ru-RU" sz="2400" b="1" i="1" dirty="0">
            <a:latin typeface="Constantia" pitchFamily="18" charset="0"/>
            <a:ea typeface="Verdana" pitchFamily="34" charset="0"/>
            <a:cs typeface="Verdana" pitchFamily="34" charset="0"/>
          </a:endParaRPr>
        </a:p>
      </dgm:t>
    </dgm:pt>
    <dgm:pt modelId="{289CAD4A-5E66-42B0-A624-99FD4614045F}" type="sibTrans" cxnId="{4E280E49-74E3-4846-834E-EEFE4DCEFA04}">
      <dgm:prSet/>
      <dgm:spPr/>
      <dgm:t>
        <a:bodyPr/>
        <a:lstStyle/>
        <a:p>
          <a:endParaRPr lang="ru-RU"/>
        </a:p>
      </dgm:t>
    </dgm:pt>
    <dgm:pt modelId="{B8E2E853-D84D-491B-9DAD-7275956FD83F}" type="parTrans" cxnId="{4E280E49-74E3-4846-834E-EEFE4DCEFA04}">
      <dgm:prSet/>
      <dgm:spPr/>
      <dgm:t>
        <a:bodyPr/>
        <a:lstStyle/>
        <a:p>
          <a:endParaRPr lang="ru-RU"/>
        </a:p>
      </dgm:t>
    </dgm:pt>
    <dgm:pt modelId="{5D59A108-5803-4C65-B486-95E886FB57D4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07E91ABA-A2BA-4F29-B84B-1FB68CF32322}" type="parTrans" cxnId="{44E38CB9-1773-4B5E-9F84-0E56E26D56F5}">
      <dgm:prSet/>
      <dgm:spPr/>
      <dgm:t>
        <a:bodyPr/>
        <a:lstStyle/>
        <a:p>
          <a:endParaRPr lang="ru-RU"/>
        </a:p>
      </dgm:t>
    </dgm:pt>
    <dgm:pt modelId="{E5B3EDB1-8B8F-468D-9582-09CDE5EE4DB6}" type="sibTrans" cxnId="{44E38CB9-1773-4B5E-9F84-0E56E26D56F5}">
      <dgm:prSet/>
      <dgm:spPr/>
      <dgm:t>
        <a:bodyPr/>
        <a:lstStyle/>
        <a:p>
          <a:endParaRPr lang="ru-RU"/>
        </a:p>
      </dgm:t>
    </dgm:pt>
    <dgm:pt modelId="{36FA40CE-2773-479B-B08C-FFAF5F334D68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81D21F5-FF9F-46A5-89F3-D3B021A738B4}" type="parTrans" cxnId="{62D25E32-1091-441A-9EC0-E09677D353FF}">
      <dgm:prSet/>
      <dgm:spPr/>
      <dgm:t>
        <a:bodyPr/>
        <a:lstStyle/>
        <a:p>
          <a:endParaRPr lang="ru-RU"/>
        </a:p>
      </dgm:t>
    </dgm:pt>
    <dgm:pt modelId="{4D43B232-6D1B-48CD-98B0-B4A5DF333ADC}" type="sibTrans" cxnId="{62D25E32-1091-441A-9EC0-E09677D353FF}">
      <dgm:prSet/>
      <dgm:spPr/>
      <dgm:t>
        <a:bodyPr/>
        <a:lstStyle/>
        <a:p>
          <a:endParaRPr lang="ru-RU"/>
        </a:p>
      </dgm:t>
    </dgm:pt>
    <dgm:pt modelId="{A96CE166-3BF3-4DED-BB3F-8EBC2AA14771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7691584C-8BD9-467D-ACF1-E56099DEE66B}" type="parTrans" cxnId="{367C035F-BB43-4AA4-BE63-B7FD4A19C2A7}">
      <dgm:prSet/>
      <dgm:spPr/>
      <dgm:t>
        <a:bodyPr/>
        <a:lstStyle/>
        <a:p>
          <a:endParaRPr lang="ru-RU"/>
        </a:p>
      </dgm:t>
    </dgm:pt>
    <dgm:pt modelId="{55190BD5-91E1-4860-B727-D735A8ADD681}" type="sibTrans" cxnId="{367C035F-BB43-4AA4-BE63-B7FD4A19C2A7}">
      <dgm:prSet/>
      <dgm:spPr/>
      <dgm:t>
        <a:bodyPr/>
        <a:lstStyle/>
        <a:p>
          <a:endParaRPr lang="ru-RU"/>
        </a:p>
      </dgm:t>
    </dgm:pt>
    <dgm:pt modelId="{A04361B4-C841-45AB-B1CF-D24992C201EF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3E09701-8FD9-42A4-B57B-708B0D419B4C}" type="parTrans" cxnId="{6F9CAEEA-AFEA-421F-B9E4-C24B47D48FEE}">
      <dgm:prSet/>
      <dgm:spPr/>
      <dgm:t>
        <a:bodyPr/>
        <a:lstStyle/>
        <a:p>
          <a:endParaRPr lang="ru-RU"/>
        </a:p>
      </dgm:t>
    </dgm:pt>
    <dgm:pt modelId="{7CC7EC0D-D93E-43DF-964D-E111859EFA9B}" type="sibTrans" cxnId="{6F9CAEEA-AFEA-421F-B9E4-C24B47D48FEE}">
      <dgm:prSet/>
      <dgm:spPr/>
      <dgm:t>
        <a:bodyPr/>
        <a:lstStyle/>
        <a:p>
          <a:endParaRPr lang="ru-RU"/>
        </a:p>
      </dgm:t>
    </dgm:pt>
    <dgm:pt modelId="{D79E9942-A765-43A5-BADB-2485116DF687}">
      <dgm:prSet phldrT="[Текст]" custT="1"/>
      <dgm:spPr/>
      <dgm:t>
        <a:bodyPr/>
        <a:lstStyle/>
        <a:p>
          <a:r>
            <a:rPr lang="ru-RU" sz="1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.</a:t>
          </a:r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183CB627-7F7C-4535-A0C6-2B495FF867E2}" type="parTrans" cxnId="{C4C68CBE-7B67-4724-BA96-531719F4237B}">
      <dgm:prSet/>
      <dgm:spPr/>
      <dgm:t>
        <a:bodyPr/>
        <a:lstStyle/>
        <a:p>
          <a:endParaRPr lang="ru-RU"/>
        </a:p>
      </dgm:t>
    </dgm:pt>
    <dgm:pt modelId="{44092F7A-DDE5-4CD4-AC5B-615818392E07}" type="sibTrans" cxnId="{C4C68CBE-7B67-4724-BA96-531719F4237B}">
      <dgm:prSet/>
      <dgm:spPr/>
      <dgm:t>
        <a:bodyPr/>
        <a:lstStyle/>
        <a:p>
          <a:endParaRPr lang="ru-RU"/>
        </a:p>
      </dgm:t>
    </dgm:pt>
    <dgm:pt modelId="{B65CE661-0A37-4704-906E-B4CC4A4E3628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610C1FE7-F716-4F71-A11A-C23CFBE6FB44}" type="parTrans" cxnId="{174276AF-FD77-4324-AB8D-7ADE541C3C4C}">
      <dgm:prSet/>
      <dgm:spPr/>
      <dgm:t>
        <a:bodyPr/>
        <a:lstStyle/>
        <a:p>
          <a:endParaRPr lang="ru-RU"/>
        </a:p>
      </dgm:t>
    </dgm:pt>
    <dgm:pt modelId="{9FC46532-C825-4370-9290-258C7AB26134}" type="sibTrans" cxnId="{174276AF-FD77-4324-AB8D-7ADE541C3C4C}">
      <dgm:prSet/>
      <dgm:spPr/>
      <dgm:t>
        <a:bodyPr/>
        <a:lstStyle/>
        <a:p>
          <a:endParaRPr lang="ru-RU"/>
        </a:p>
      </dgm:t>
    </dgm:pt>
    <dgm:pt modelId="{1747EA35-4738-4B9C-96B4-04036C619328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6F28A5B1-CFBF-4524-AB92-C0C67DFFD1F1}" type="parTrans" cxnId="{2FA785D7-F3FC-4FDE-BB5A-438CB8436A9F}">
      <dgm:prSet/>
      <dgm:spPr/>
      <dgm:t>
        <a:bodyPr/>
        <a:lstStyle/>
        <a:p>
          <a:endParaRPr lang="ru-RU"/>
        </a:p>
      </dgm:t>
    </dgm:pt>
    <dgm:pt modelId="{531DD6CC-BD58-4AA6-8A8F-60427F8D7C81}" type="sibTrans" cxnId="{2FA785D7-F3FC-4FDE-BB5A-438CB8436A9F}">
      <dgm:prSet/>
      <dgm:spPr/>
      <dgm:t>
        <a:bodyPr/>
        <a:lstStyle/>
        <a:p>
          <a:endParaRPr lang="ru-RU"/>
        </a:p>
      </dgm:t>
    </dgm:pt>
    <dgm:pt modelId="{C5841B9E-0DF0-4B90-BA20-D7DDED635F7E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8E109512-B230-42AE-88C1-587D0443EA9B}" type="parTrans" cxnId="{746093B7-AFCB-4CB8-B97A-DAD27ABE1018}">
      <dgm:prSet/>
      <dgm:spPr/>
      <dgm:t>
        <a:bodyPr/>
        <a:lstStyle/>
        <a:p>
          <a:endParaRPr lang="ru-RU"/>
        </a:p>
      </dgm:t>
    </dgm:pt>
    <dgm:pt modelId="{29CEFC6F-E28F-4DC4-A07A-A43FD7C3B9D6}" type="sibTrans" cxnId="{746093B7-AFCB-4CB8-B97A-DAD27ABE1018}">
      <dgm:prSet/>
      <dgm:spPr/>
      <dgm:t>
        <a:bodyPr/>
        <a:lstStyle/>
        <a:p>
          <a:endParaRPr lang="ru-RU"/>
        </a:p>
      </dgm:t>
    </dgm:pt>
    <dgm:pt modelId="{C9789A4B-1CD5-4AB8-A2F6-C4DA2047B0EE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9FB709A3-B906-423D-8395-873BF51C2282}" type="parTrans" cxnId="{639CCE12-61C7-41A3-8BDE-71ECAA755479}">
      <dgm:prSet/>
      <dgm:spPr/>
      <dgm:t>
        <a:bodyPr/>
        <a:lstStyle/>
        <a:p>
          <a:endParaRPr lang="ru-RU"/>
        </a:p>
      </dgm:t>
    </dgm:pt>
    <dgm:pt modelId="{F66D11B9-3AC6-4486-8CA5-F3BFFE96DAF7}" type="sibTrans" cxnId="{639CCE12-61C7-41A3-8BDE-71ECAA755479}">
      <dgm:prSet/>
      <dgm:spPr/>
      <dgm:t>
        <a:bodyPr/>
        <a:lstStyle/>
        <a:p>
          <a:endParaRPr lang="ru-RU"/>
        </a:p>
      </dgm:t>
    </dgm:pt>
    <dgm:pt modelId="{45866E60-56B6-4869-BFA9-2BC5720E68D1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2273032-F48C-46A4-B6C6-51AFCDC7F5EA}" type="parTrans" cxnId="{AC20496D-A3D5-42F7-9B98-C48346074468}">
      <dgm:prSet/>
      <dgm:spPr/>
      <dgm:t>
        <a:bodyPr/>
        <a:lstStyle/>
        <a:p>
          <a:endParaRPr lang="ru-RU"/>
        </a:p>
      </dgm:t>
    </dgm:pt>
    <dgm:pt modelId="{6EE630E2-E0B1-4B7C-B8D1-AD002DBA5E31}" type="sibTrans" cxnId="{AC20496D-A3D5-42F7-9B98-C48346074468}">
      <dgm:prSet/>
      <dgm:spPr/>
      <dgm:t>
        <a:bodyPr/>
        <a:lstStyle/>
        <a:p>
          <a:endParaRPr lang="ru-RU"/>
        </a:p>
      </dgm:t>
    </dgm:pt>
    <dgm:pt modelId="{F79995AB-D245-41E1-8BA6-1284605A42C3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6CB05622-A9AA-4E22-B82E-9E74511CDA53}" type="parTrans" cxnId="{53320562-56EA-4C4A-A2C3-FFCD02CA407F}">
      <dgm:prSet/>
      <dgm:spPr/>
      <dgm:t>
        <a:bodyPr/>
        <a:lstStyle/>
        <a:p>
          <a:endParaRPr lang="ru-RU"/>
        </a:p>
      </dgm:t>
    </dgm:pt>
    <dgm:pt modelId="{E0EA3E4D-17AE-40B4-BD4B-7FBBDFE0DB27}" type="sibTrans" cxnId="{53320562-56EA-4C4A-A2C3-FFCD02CA407F}">
      <dgm:prSet/>
      <dgm:spPr/>
      <dgm:t>
        <a:bodyPr/>
        <a:lstStyle/>
        <a:p>
          <a:endParaRPr lang="ru-RU"/>
        </a:p>
      </dgm:t>
    </dgm:pt>
    <dgm:pt modelId="{281E6722-174C-486C-915B-1DB203D0DCFD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43BDAA81-7B3F-4A4B-AC74-376981A9D7DB}" type="parTrans" cxnId="{27A11D83-306F-47A3-9A14-CE0807719244}">
      <dgm:prSet/>
      <dgm:spPr/>
      <dgm:t>
        <a:bodyPr/>
        <a:lstStyle/>
        <a:p>
          <a:endParaRPr lang="ru-RU"/>
        </a:p>
      </dgm:t>
    </dgm:pt>
    <dgm:pt modelId="{AEBA9FD0-490E-4306-BFEC-8664C418E446}" type="sibTrans" cxnId="{27A11D83-306F-47A3-9A14-CE0807719244}">
      <dgm:prSet/>
      <dgm:spPr/>
      <dgm:t>
        <a:bodyPr/>
        <a:lstStyle/>
        <a:p>
          <a:endParaRPr lang="ru-RU"/>
        </a:p>
      </dgm:t>
    </dgm:pt>
    <dgm:pt modelId="{452409A3-9DBB-4463-9990-F01A057E0C59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BB1D7292-8FA1-48D5-AF13-4638FB366A01}" type="parTrans" cxnId="{B3BEE36A-8471-41FB-9DB4-2742880D836A}">
      <dgm:prSet/>
      <dgm:spPr/>
      <dgm:t>
        <a:bodyPr/>
        <a:lstStyle/>
        <a:p>
          <a:endParaRPr lang="ru-RU"/>
        </a:p>
      </dgm:t>
    </dgm:pt>
    <dgm:pt modelId="{22454CBA-6541-46BA-8A6E-32644F65D2A0}" type="sibTrans" cxnId="{B3BEE36A-8471-41FB-9DB4-2742880D836A}">
      <dgm:prSet/>
      <dgm:spPr/>
      <dgm:t>
        <a:bodyPr/>
        <a:lstStyle/>
        <a:p>
          <a:endParaRPr lang="ru-RU"/>
        </a:p>
      </dgm:t>
    </dgm:pt>
    <dgm:pt modelId="{56E0B32B-A873-4ECF-9614-2E9A65F2848E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04F3B5ED-92EC-421E-82B0-901B1E8F5D2E}" type="parTrans" cxnId="{CFEC4921-162B-414C-9EE0-81F2C1592547}">
      <dgm:prSet/>
      <dgm:spPr/>
      <dgm:t>
        <a:bodyPr/>
        <a:lstStyle/>
        <a:p>
          <a:endParaRPr lang="ru-RU"/>
        </a:p>
      </dgm:t>
    </dgm:pt>
    <dgm:pt modelId="{D1F51D06-2EED-4668-880D-A31E34724B53}" type="sibTrans" cxnId="{CFEC4921-162B-414C-9EE0-81F2C1592547}">
      <dgm:prSet/>
      <dgm:spPr/>
      <dgm:t>
        <a:bodyPr/>
        <a:lstStyle/>
        <a:p>
          <a:endParaRPr lang="ru-RU"/>
        </a:p>
      </dgm:t>
    </dgm:pt>
    <dgm:pt modelId="{892E3BB4-DB1A-4247-B4F1-C0C0149CCF3E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F1623441-E8CF-4997-9BE7-DA4CB1D83AF5}" type="parTrans" cxnId="{3E9E16A8-7403-464A-A859-365AD34DE132}">
      <dgm:prSet/>
      <dgm:spPr/>
      <dgm:t>
        <a:bodyPr/>
        <a:lstStyle/>
        <a:p>
          <a:endParaRPr lang="ru-RU"/>
        </a:p>
      </dgm:t>
    </dgm:pt>
    <dgm:pt modelId="{2D2DFC39-2D9D-44E6-94EF-DA0E03529AB1}" type="sibTrans" cxnId="{3E9E16A8-7403-464A-A859-365AD34DE132}">
      <dgm:prSet/>
      <dgm:spPr/>
      <dgm:t>
        <a:bodyPr/>
        <a:lstStyle/>
        <a:p>
          <a:endParaRPr lang="ru-RU"/>
        </a:p>
      </dgm:t>
    </dgm:pt>
    <dgm:pt modelId="{6FBDAB33-D298-4B91-8DA4-51B984991231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659940B6-2EDE-430C-A472-152C2830F24A}" type="parTrans" cxnId="{0A917D16-D56F-45C1-A901-C3D44D3027D5}">
      <dgm:prSet/>
      <dgm:spPr/>
      <dgm:t>
        <a:bodyPr/>
        <a:lstStyle/>
        <a:p>
          <a:endParaRPr lang="ru-RU"/>
        </a:p>
      </dgm:t>
    </dgm:pt>
    <dgm:pt modelId="{6F3C793C-AE01-4D5C-B5BA-4E4423A4D32C}" type="sibTrans" cxnId="{0A917D16-D56F-45C1-A901-C3D44D3027D5}">
      <dgm:prSet/>
      <dgm:spPr/>
      <dgm:t>
        <a:bodyPr/>
        <a:lstStyle/>
        <a:p>
          <a:endParaRPr lang="ru-RU"/>
        </a:p>
      </dgm:t>
    </dgm:pt>
    <dgm:pt modelId="{897D1742-9FA6-4045-8A9E-78F3363EF582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D84677D3-06AA-4B9A-A28F-821F0BC65BFC}" type="parTrans" cxnId="{4352C44C-8AEB-4CAC-802C-0D2B466416EF}">
      <dgm:prSet/>
      <dgm:spPr/>
      <dgm:t>
        <a:bodyPr/>
        <a:lstStyle/>
        <a:p>
          <a:endParaRPr lang="ru-RU"/>
        </a:p>
      </dgm:t>
    </dgm:pt>
    <dgm:pt modelId="{5F173212-F95D-46D8-9A8C-AE7B826FD373}" type="sibTrans" cxnId="{4352C44C-8AEB-4CAC-802C-0D2B466416EF}">
      <dgm:prSet/>
      <dgm:spPr/>
      <dgm:t>
        <a:bodyPr/>
        <a:lstStyle/>
        <a:p>
          <a:endParaRPr lang="ru-RU"/>
        </a:p>
      </dgm:t>
    </dgm:pt>
    <dgm:pt modelId="{41F270E6-5B84-4891-B020-5DC7BEE385A5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C11322D3-06E9-4669-85EF-F4B767F08430}" type="parTrans" cxnId="{AE159607-0242-47F5-9B44-48D141BBD979}">
      <dgm:prSet/>
      <dgm:spPr/>
      <dgm:t>
        <a:bodyPr/>
        <a:lstStyle/>
        <a:p>
          <a:endParaRPr lang="ru-RU"/>
        </a:p>
      </dgm:t>
    </dgm:pt>
    <dgm:pt modelId="{B6924C5B-0018-443B-A133-FC147F284A7C}" type="sibTrans" cxnId="{AE159607-0242-47F5-9B44-48D141BBD979}">
      <dgm:prSet/>
      <dgm:spPr/>
      <dgm:t>
        <a:bodyPr/>
        <a:lstStyle/>
        <a:p>
          <a:endParaRPr lang="ru-RU"/>
        </a:p>
      </dgm:t>
    </dgm:pt>
    <dgm:pt modelId="{1DDE0360-37DE-40A2-9EEF-B7FD204F904B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E088573C-C5EC-4360-AC03-CA9554DA354C}" type="parTrans" cxnId="{188C559B-1E4E-42E2-8852-AF58D5808CB1}">
      <dgm:prSet/>
      <dgm:spPr/>
      <dgm:t>
        <a:bodyPr/>
        <a:lstStyle/>
        <a:p>
          <a:endParaRPr lang="ru-RU"/>
        </a:p>
      </dgm:t>
    </dgm:pt>
    <dgm:pt modelId="{730D4441-BF6C-4D36-94C6-74230ACCB67B}" type="sibTrans" cxnId="{188C559B-1E4E-42E2-8852-AF58D5808CB1}">
      <dgm:prSet/>
      <dgm:spPr/>
      <dgm:t>
        <a:bodyPr/>
        <a:lstStyle/>
        <a:p>
          <a:endParaRPr lang="ru-RU"/>
        </a:p>
      </dgm:t>
    </dgm:pt>
    <dgm:pt modelId="{4FAD1599-1C75-416D-A37F-96C591C44524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2BE3FDA-FF93-46F9-A8ED-EB709777D639}" type="parTrans" cxnId="{2B7A866F-85BB-4E8B-A38F-7F139AF4FBC5}">
      <dgm:prSet/>
      <dgm:spPr/>
      <dgm:t>
        <a:bodyPr/>
        <a:lstStyle/>
        <a:p>
          <a:endParaRPr lang="ru-RU"/>
        </a:p>
      </dgm:t>
    </dgm:pt>
    <dgm:pt modelId="{028F2C12-D043-409F-96B8-8BA24EF18B37}" type="sibTrans" cxnId="{2B7A866F-85BB-4E8B-A38F-7F139AF4FBC5}">
      <dgm:prSet/>
      <dgm:spPr/>
      <dgm:t>
        <a:bodyPr/>
        <a:lstStyle/>
        <a:p>
          <a:endParaRPr lang="ru-RU"/>
        </a:p>
      </dgm:t>
    </dgm:pt>
    <dgm:pt modelId="{AFE18763-8007-48B8-B57C-47AD974D73A9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491AB5F8-19E6-4813-8099-C4C071B5A2E7}" type="parTrans" cxnId="{B755B714-BA02-4450-86EA-C3023D051890}">
      <dgm:prSet/>
      <dgm:spPr/>
      <dgm:t>
        <a:bodyPr/>
        <a:lstStyle/>
        <a:p>
          <a:endParaRPr lang="ru-RU"/>
        </a:p>
      </dgm:t>
    </dgm:pt>
    <dgm:pt modelId="{A21B961F-1714-49CD-8069-2DA5C07597DE}" type="sibTrans" cxnId="{B755B714-BA02-4450-86EA-C3023D051890}">
      <dgm:prSet/>
      <dgm:spPr/>
      <dgm:t>
        <a:bodyPr/>
        <a:lstStyle/>
        <a:p>
          <a:endParaRPr lang="ru-RU"/>
        </a:p>
      </dgm:t>
    </dgm:pt>
    <dgm:pt modelId="{CE07DA93-F7CD-47A3-9D29-D1F476D73BDE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8A1D38B0-92CF-401B-A78D-E59BF76056E5}" type="parTrans" cxnId="{F6D6033D-B07D-4EAF-AE3C-669F8E194460}">
      <dgm:prSet/>
      <dgm:spPr/>
      <dgm:t>
        <a:bodyPr/>
        <a:lstStyle/>
        <a:p>
          <a:endParaRPr lang="ru-RU"/>
        </a:p>
      </dgm:t>
    </dgm:pt>
    <dgm:pt modelId="{CA9878C6-CD6F-4334-9B4F-64D8C85AF1DA}" type="sibTrans" cxnId="{F6D6033D-B07D-4EAF-AE3C-669F8E194460}">
      <dgm:prSet/>
      <dgm:spPr/>
      <dgm:t>
        <a:bodyPr/>
        <a:lstStyle/>
        <a:p>
          <a:endParaRPr lang="ru-RU"/>
        </a:p>
      </dgm:t>
    </dgm:pt>
    <dgm:pt modelId="{68731742-19EA-453F-8B9C-356AB6D85995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828BEB45-AC35-41C5-9FB6-9667A286AACE}" type="parTrans" cxnId="{FFD46EC9-6FCB-4E3F-9FEC-27C93DE009DA}">
      <dgm:prSet/>
      <dgm:spPr/>
      <dgm:t>
        <a:bodyPr/>
        <a:lstStyle/>
        <a:p>
          <a:endParaRPr lang="ru-RU"/>
        </a:p>
      </dgm:t>
    </dgm:pt>
    <dgm:pt modelId="{47393A8F-C8A7-45EE-90AF-3BD08B5D5BFA}" type="sibTrans" cxnId="{FFD46EC9-6FCB-4E3F-9FEC-27C93DE009DA}">
      <dgm:prSet/>
      <dgm:spPr/>
      <dgm:t>
        <a:bodyPr/>
        <a:lstStyle/>
        <a:p>
          <a:endParaRPr lang="ru-RU"/>
        </a:p>
      </dgm:t>
    </dgm:pt>
    <dgm:pt modelId="{3FD339E5-94A6-49A3-9B2B-328264B5A2BA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2EB884DB-955B-43C8-93CD-6CF2BB218EDF}" type="parTrans" cxnId="{6A07B1B2-8CAB-44FC-9323-2560C225CF1F}">
      <dgm:prSet/>
      <dgm:spPr/>
      <dgm:t>
        <a:bodyPr/>
        <a:lstStyle/>
        <a:p>
          <a:endParaRPr lang="ru-RU"/>
        </a:p>
      </dgm:t>
    </dgm:pt>
    <dgm:pt modelId="{1183121D-7316-442D-AD02-4BC06BA87DB4}" type="sibTrans" cxnId="{6A07B1B2-8CAB-44FC-9323-2560C225CF1F}">
      <dgm:prSet/>
      <dgm:spPr/>
      <dgm:t>
        <a:bodyPr/>
        <a:lstStyle/>
        <a:p>
          <a:endParaRPr lang="ru-RU"/>
        </a:p>
      </dgm:t>
    </dgm:pt>
    <dgm:pt modelId="{A4ED1797-5DF6-43F9-8C7E-3FD5C7354B46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F57F41FF-1514-48A4-A588-0A7EE2F86AC3}" type="parTrans" cxnId="{1F2CF24E-C243-4003-A181-394F53CD688C}">
      <dgm:prSet/>
      <dgm:spPr/>
      <dgm:t>
        <a:bodyPr/>
        <a:lstStyle/>
        <a:p>
          <a:endParaRPr lang="ru-RU"/>
        </a:p>
      </dgm:t>
    </dgm:pt>
    <dgm:pt modelId="{A023CE59-8BFA-4099-8021-954EB4599FC7}" type="sibTrans" cxnId="{1F2CF24E-C243-4003-A181-394F53CD688C}">
      <dgm:prSet/>
      <dgm:spPr/>
      <dgm:t>
        <a:bodyPr/>
        <a:lstStyle/>
        <a:p>
          <a:endParaRPr lang="ru-RU"/>
        </a:p>
      </dgm:t>
    </dgm:pt>
    <dgm:pt modelId="{E677CD4E-0232-483C-A5B3-B7300AA36E71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6AECE02E-4D5D-40E6-A853-13E22279A9C3}" type="parTrans" cxnId="{AF11F5B2-1CAF-44AD-B62A-606C5D3A2CF6}">
      <dgm:prSet/>
      <dgm:spPr/>
      <dgm:t>
        <a:bodyPr/>
        <a:lstStyle/>
        <a:p>
          <a:endParaRPr lang="ru-RU"/>
        </a:p>
      </dgm:t>
    </dgm:pt>
    <dgm:pt modelId="{85C2E010-5977-448B-AAD0-DDB5C41EC459}" type="sibTrans" cxnId="{AF11F5B2-1CAF-44AD-B62A-606C5D3A2CF6}">
      <dgm:prSet/>
      <dgm:spPr/>
      <dgm:t>
        <a:bodyPr/>
        <a:lstStyle/>
        <a:p>
          <a:endParaRPr lang="ru-RU"/>
        </a:p>
      </dgm:t>
    </dgm:pt>
    <dgm:pt modelId="{3A497F1C-00D5-48CF-88E4-35C55CD794FB}">
      <dgm:prSet custT="1"/>
      <dgm:spPr/>
      <dgm:t>
        <a:bodyPr/>
        <a:lstStyle/>
        <a:p>
          <a:r>
            <a:rPr lang="ru-RU" sz="1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обеспечение правовых норм и правил деятельности экономических субъектов</a:t>
          </a:r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8BF75039-147D-4AF8-8050-0B70F239A8FF}" type="sibTrans" cxnId="{A204366C-4DBC-4014-A1CA-05F343F5B581}">
      <dgm:prSet/>
      <dgm:spPr/>
      <dgm:t>
        <a:bodyPr/>
        <a:lstStyle/>
        <a:p>
          <a:endParaRPr lang="ru-RU"/>
        </a:p>
      </dgm:t>
    </dgm:pt>
    <dgm:pt modelId="{A3573D28-3411-4322-8A64-B249FEF293A1}" type="parTrans" cxnId="{A204366C-4DBC-4014-A1CA-05F343F5B581}">
      <dgm:prSet/>
      <dgm:spPr/>
      <dgm:t>
        <a:bodyPr/>
        <a:lstStyle/>
        <a:p>
          <a:endParaRPr lang="ru-RU"/>
        </a:p>
      </dgm:t>
    </dgm:pt>
    <dgm:pt modelId="{CEBCF85E-1531-42CA-9813-AB03883D9F29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B3367D3A-2193-4222-9514-FD9CDE0C68EA}" type="sibTrans" cxnId="{DB9D6592-A4BE-4F6C-B8F9-AA2AE44204B3}">
      <dgm:prSet/>
      <dgm:spPr/>
      <dgm:t>
        <a:bodyPr/>
        <a:lstStyle/>
        <a:p>
          <a:endParaRPr lang="ru-RU"/>
        </a:p>
      </dgm:t>
    </dgm:pt>
    <dgm:pt modelId="{A7743B3F-E87D-4541-B71F-1C820ECF418D}" type="parTrans" cxnId="{DB9D6592-A4BE-4F6C-B8F9-AA2AE44204B3}">
      <dgm:prSet/>
      <dgm:spPr/>
      <dgm:t>
        <a:bodyPr/>
        <a:lstStyle/>
        <a:p>
          <a:endParaRPr lang="ru-RU"/>
        </a:p>
      </dgm:t>
    </dgm:pt>
    <dgm:pt modelId="{922BA4B4-4387-4661-9A0D-F37E38DFDFCF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D0E0F4AF-03DA-49D9-91F2-298FD8888D44}" type="parTrans" cxnId="{A43C2CCF-51E6-4412-9DB1-18777F07B350}">
      <dgm:prSet/>
      <dgm:spPr/>
      <dgm:t>
        <a:bodyPr/>
        <a:lstStyle/>
        <a:p>
          <a:endParaRPr lang="ru-RU"/>
        </a:p>
      </dgm:t>
    </dgm:pt>
    <dgm:pt modelId="{82716DBE-1F38-462C-A39B-DCB464382834}" type="sibTrans" cxnId="{A43C2CCF-51E6-4412-9DB1-18777F07B350}">
      <dgm:prSet/>
      <dgm:spPr/>
      <dgm:t>
        <a:bodyPr/>
        <a:lstStyle/>
        <a:p>
          <a:endParaRPr lang="ru-RU"/>
        </a:p>
      </dgm:t>
    </dgm:pt>
    <dgm:pt modelId="{A4F7292C-235E-402B-A5B8-95FA066FB542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304FF15-64BE-4F3C-A073-D8E209017CAF}" type="parTrans" cxnId="{24818195-C150-4BE0-96FC-C48E0424D76D}">
      <dgm:prSet/>
      <dgm:spPr/>
      <dgm:t>
        <a:bodyPr/>
        <a:lstStyle/>
        <a:p>
          <a:endParaRPr lang="ru-RU"/>
        </a:p>
      </dgm:t>
    </dgm:pt>
    <dgm:pt modelId="{B864342D-92AA-4A59-9F72-BA6A6016EAFD}" type="sibTrans" cxnId="{24818195-C150-4BE0-96FC-C48E0424D76D}">
      <dgm:prSet/>
      <dgm:spPr/>
      <dgm:t>
        <a:bodyPr/>
        <a:lstStyle/>
        <a:p>
          <a:endParaRPr lang="ru-RU"/>
        </a:p>
      </dgm:t>
    </dgm:pt>
    <dgm:pt modelId="{0C6B636E-CAA5-4D27-BF40-9A881A18DADD}">
      <dgm:prSet phldrT="[Текст]" custT="1"/>
      <dgm:spPr/>
      <dgm:t>
        <a:bodyPr/>
        <a:lstStyle/>
        <a:p>
          <a:r>
            <a:rPr lang="ru-RU" sz="1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обеспечение национальной безопасности</a:t>
          </a:r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49DB723B-7DCF-4E00-B26E-C3D0AAA476FA}" type="sibTrans" cxnId="{9F9F7504-BEB6-47B8-82A1-ECD52E84BA5C}">
      <dgm:prSet/>
      <dgm:spPr/>
      <dgm:t>
        <a:bodyPr/>
        <a:lstStyle/>
        <a:p>
          <a:endParaRPr lang="ru-RU"/>
        </a:p>
      </dgm:t>
    </dgm:pt>
    <dgm:pt modelId="{64960B4D-CEC0-485D-A990-755C77E9D7D0}" type="parTrans" cxnId="{9F9F7504-BEB6-47B8-82A1-ECD52E84BA5C}">
      <dgm:prSet/>
      <dgm:spPr/>
      <dgm:t>
        <a:bodyPr/>
        <a:lstStyle/>
        <a:p>
          <a:endParaRPr lang="ru-RU"/>
        </a:p>
      </dgm:t>
    </dgm:pt>
    <dgm:pt modelId="{B4DC70FD-F967-4316-A87E-C1CA93B64F0C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8EAFC804-ADFC-4CF6-A941-05392CC2EB10}" type="sibTrans" cxnId="{3D778383-ABB6-44EC-8B7C-509F471B5063}">
      <dgm:prSet/>
      <dgm:spPr/>
      <dgm:t>
        <a:bodyPr/>
        <a:lstStyle/>
        <a:p>
          <a:endParaRPr lang="ru-RU"/>
        </a:p>
      </dgm:t>
    </dgm:pt>
    <dgm:pt modelId="{DF22E9D5-CD73-4C8D-8D94-E61FB95BC532}" type="parTrans" cxnId="{3D778383-ABB6-44EC-8B7C-509F471B5063}">
      <dgm:prSet/>
      <dgm:spPr/>
      <dgm:t>
        <a:bodyPr/>
        <a:lstStyle/>
        <a:p>
          <a:endParaRPr lang="ru-RU"/>
        </a:p>
      </dgm:t>
    </dgm:pt>
    <dgm:pt modelId="{B162253A-33F0-4C09-9E14-E2A8E1A18C7A}">
      <dgm:prSet custT="1"/>
      <dgm:spPr/>
      <dgm:t>
        <a:bodyPr/>
        <a:lstStyle/>
        <a:p>
          <a:r>
            <a:rPr lang="ru-RU" sz="1400" b="1" dirty="0">
              <a:latin typeface="Verdana" pitchFamily="34" charset="0"/>
              <a:ea typeface="Verdana" pitchFamily="34" charset="0"/>
              <a:cs typeface="Verdana" pitchFamily="34" charset="0"/>
            </a:rPr>
            <a:t>размещение ресурсов</a:t>
          </a:r>
        </a:p>
      </dgm:t>
    </dgm:pt>
    <dgm:pt modelId="{68DB9895-4155-4B7C-8CFC-3AF9EC65DA05}" type="parTrans" cxnId="{B78089F6-FEB9-4246-ABFB-651DD040CBD2}">
      <dgm:prSet/>
      <dgm:spPr/>
      <dgm:t>
        <a:bodyPr/>
        <a:lstStyle/>
        <a:p>
          <a:endParaRPr lang="ru-RU"/>
        </a:p>
      </dgm:t>
    </dgm:pt>
    <dgm:pt modelId="{957D9BB3-B1E7-40F8-9FAA-17A93B744EC1}" type="sibTrans" cxnId="{B78089F6-FEB9-4246-ABFB-651DD040CBD2}">
      <dgm:prSet/>
      <dgm:spPr/>
      <dgm:t>
        <a:bodyPr/>
        <a:lstStyle/>
        <a:p>
          <a:endParaRPr lang="ru-RU"/>
        </a:p>
      </dgm:t>
    </dgm:pt>
    <dgm:pt modelId="{AC910486-8427-417C-A5FF-C68658A93707}">
      <dgm:prSet custT="1"/>
      <dgm:spPr/>
      <dgm:t>
        <a:bodyPr/>
        <a:lstStyle/>
        <a:p>
          <a:r>
            <a:rPr lang="ru-RU" sz="1400" b="1" dirty="0">
              <a:latin typeface="Verdana" pitchFamily="34" charset="0"/>
              <a:ea typeface="Verdana" pitchFamily="34" charset="0"/>
              <a:cs typeface="Verdana" pitchFamily="34" charset="0"/>
            </a:rPr>
            <a:t>антимонопольное регулирование</a:t>
          </a:r>
        </a:p>
      </dgm:t>
    </dgm:pt>
    <dgm:pt modelId="{EB6785D8-E180-44C8-B381-D871104AD6E6}" type="parTrans" cxnId="{324490F1-A860-4DE2-B664-53203D6B3D45}">
      <dgm:prSet/>
      <dgm:spPr/>
      <dgm:t>
        <a:bodyPr/>
        <a:lstStyle/>
        <a:p>
          <a:endParaRPr lang="ru-RU"/>
        </a:p>
      </dgm:t>
    </dgm:pt>
    <dgm:pt modelId="{FC71ACC7-E36B-40DB-A01E-6533F1EE12C6}" type="sibTrans" cxnId="{324490F1-A860-4DE2-B664-53203D6B3D45}">
      <dgm:prSet/>
      <dgm:spPr/>
      <dgm:t>
        <a:bodyPr/>
        <a:lstStyle/>
        <a:p>
          <a:endParaRPr lang="ru-RU"/>
        </a:p>
      </dgm:t>
    </dgm:pt>
    <dgm:pt modelId="{26918190-5BEB-4AFC-9E39-337DC8473E99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BB69F1E3-8EC2-4FBD-997D-7BFBAF7E4985}" type="parTrans" cxnId="{6D20C5A6-7D70-4A8A-8F13-259466AA392B}">
      <dgm:prSet/>
      <dgm:spPr/>
      <dgm:t>
        <a:bodyPr/>
        <a:lstStyle/>
        <a:p>
          <a:endParaRPr lang="ru-RU"/>
        </a:p>
      </dgm:t>
    </dgm:pt>
    <dgm:pt modelId="{049E1C49-DFC6-4485-9B0C-AF54F5121E8B}" type="sibTrans" cxnId="{6D20C5A6-7D70-4A8A-8F13-259466AA392B}">
      <dgm:prSet/>
      <dgm:spPr/>
      <dgm:t>
        <a:bodyPr/>
        <a:lstStyle/>
        <a:p>
          <a:endParaRPr lang="ru-RU"/>
        </a:p>
      </dgm:t>
    </dgm:pt>
    <dgm:pt modelId="{96835AA4-531F-462B-B492-50E37138CBAE}">
      <dgm:prSet phldrT="[Текст]"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4DB3B04A-6577-47C5-8D7D-85C516702991}" type="parTrans" cxnId="{567499D9-B55D-4A3B-B28C-E23D7FD36019}">
      <dgm:prSet/>
      <dgm:spPr/>
      <dgm:t>
        <a:bodyPr/>
        <a:lstStyle/>
        <a:p>
          <a:endParaRPr lang="ru-RU"/>
        </a:p>
      </dgm:t>
    </dgm:pt>
    <dgm:pt modelId="{6E32AB9C-809F-4F26-9EB3-16201821B4AA}" type="sibTrans" cxnId="{567499D9-B55D-4A3B-B28C-E23D7FD36019}">
      <dgm:prSet/>
      <dgm:spPr/>
      <dgm:t>
        <a:bodyPr/>
        <a:lstStyle/>
        <a:p>
          <a:endParaRPr lang="ru-RU"/>
        </a:p>
      </dgm:t>
    </dgm:pt>
    <dgm:pt modelId="{424FDEF1-C8F7-4C77-B4D1-558E45845186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4C8954A0-261E-46E4-82F3-58D1F3605899}" type="parTrans" cxnId="{85B6644D-A6E4-41D3-8EAB-76E940E7E1CC}">
      <dgm:prSet/>
      <dgm:spPr/>
    </dgm:pt>
    <dgm:pt modelId="{612EA2BF-E36F-497C-982F-81853BCDE283}" type="sibTrans" cxnId="{85B6644D-A6E4-41D3-8EAB-76E940E7E1CC}">
      <dgm:prSet/>
      <dgm:spPr/>
    </dgm:pt>
    <dgm:pt modelId="{50B2D3E6-0BE4-452E-AA5F-BD1859B5FFB1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D5CE53F4-9209-4942-8388-2868BDD0827C}" type="parTrans" cxnId="{409F5355-553F-4BCB-ACC6-6CA027C2C4C4}">
      <dgm:prSet/>
      <dgm:spPr/>
    </dgm:pt>
    <dgm:pt modelId="{03F661E2-5D6B-4591-A72E-11215409E63A}" type="sibTrans" cxnId="{409F5355-553F-4BCB-ACC6-6CA027C2C4C4}">
      <dgm:prSet/>
      <dgm:spPr/>
    </dgm:pt>
    <dgm:pt modelId="{DA0F4940-8A08-4C8C-BFE7-457CE2359C2C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E7E10258-E293-41A0-A84B-201B216DE3B2}" type="parTrans" cxnId="{B06F853D-01C2-4B77-8EBC-3300AC23A2EE}">
      <dgm:prSet/>
      <dgm:spPr/>
    </dgm:pt>
    <dgm:pt modelId="{2CE92707-4B39-459F-915C-70FFD66CF12D}" type="sibTrans" cxnId="{B06F853D-01C2-4B77-8EBC-3300AC23A2EE}">
      <dgm:prSet/>
      <dgm:spPr/>
    </dgm:pt>
    <dgm:pt modelId="{23E632C3-4F2F-4750-9C2A-D1149B22A93F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87FDD362-E061-4E33-A856-3A8B003D3909}" type="parTrans" cxnId="{3CD39752-3CFF-49AD-A9E2-B37D2BC12637}">
      <dgm:prSet/>
      <dgm:spPr/>
    </dgm:pt>
    <dgm:pt modelId="{28F97FC1-B722-42AB-AB94-37A12B949534}" type="sibTrans" cxnId="{3CD39752-3CFF-49AD-A9E2-B37D2BC12637}">
      <dgm:prSet/>
      <dgm:spPr/>
    </dgm:pt>
    <dgm:pt modelId="{27F75BDF-1E22-499B-9867-C6C5D3E181C1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2C00C1AE-0CD0-49AD-B215-814BEC9CEB41}" type="parTrans" cxnId="{95063B73-21FF-408B-B4D3-44126D0D355A}">
      <dgm:prSet/>
      <dgm:spPr/>
    </dgm:pt>
    <dgm:pt modelId="{2F87392D-1922-4BBC-AC1B-FACE55BAE72C}" type="sibTrans" cxnId="{95063B73-21FF-408B-B4D3-44126D0D355A}">
      <dgm:prSet/>
      <dgm:spPr/>
    </dgm:pt>
    <dgm:pt modelId="{40C16BF5-BD02-4893-B2BA-0EDE88A7A487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E3E0B528-0C54-4507-9924-26CB5E4CA8B5}" type="parTrans" cxnId="{F252F4F8-CDC7-46B1-90B1-43FB9CD04ABD}">
      <dgm:prSet/>
      <dgm:spPr/>
    </dgm:pt>
    <dgm:pt modelId="{8AE86F68-A8FF-463E-9965-E1FC57F91EA0}" type="sibTrans" cxnId="{F252F4F8-CDC7-46B1-90B1-43FB9CD04ABD}">
      <dgm:prSet/>
      <dgm:spPr/>
    </dgm:pt>
    <dgm:pt modelId="{38AF6842-0599-4528-9C58-7A828821306F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6B8B117E-53DE-4550-8915-8CD5A474692D}" type="parTrans" cxnId="{B17D76D0-3C08-4BC0-9585-8C188435C405}">
      <dgm:prSet/>
      <dgm:spPr/>
    </dgm:pt>
    <dgm:pt modelId="{D5FA3011-4BA0-4516-8464-74915A7DF800}" type="sibTrans" cxnId="{B17D76D0-3C08-4BC0-9585-8C188435C405}">
      <dgm:prSet/>
      <dgm:spPr/>
    </dgm:pt>
    <dgm:pt modelId="{9DB6CF4A-4028-4012-8FE9-9D63BEEDFE99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BF371F58-FB97-442B-B64F-148E7321CD35}" type="parTrans" cxnId="{22FA1C22-46AD-4AB0-A315-FC069CDFC806}">
      <dgm:prSet/>
      <dgm:spPr/>
    </dgm:pt>
    <dgm:pt modelId="{C381E6BE-C7CE-4144-8EE8-72B2E10BD970}" type="sibTrans" cxnId="{22FA1C22-46AD-4AB0-A315-FC069CDFC806}">
      <dgm:prSet/>
      <dgm:spPr/>
    </dgm:pt>
    <dgm:pt modelId="{D8604704-53D1-4592-8696-63CB31C21372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583CFA54-8A62-4A8D-9792-A99DDE8F981B}" type="parTrans" cxnId="{1036376A-C8F8-4E62-BDC6-EFF5B8E27DFC}">
      <dgm:prSet/>
      <dgm:spPr/>
    </dgm:pt>
    <dgm:pt modelId="{130D8306-6D05-4406-A6B6-F75A9E841ACD}" type="sibTrans" cxnId="{1036376A-C8F8-4E62-BDC6-EFF5B8E27DFC}">
      <dgm:prSet/>
      <dgm:spPr/>
    </dgm:pt>
    <dgm:pt modelId="{8AA01DB2-4D17-495F-8E3B-31FA968A837F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7E7C44B3-BDE7-418F-8F0F-585D1573CB7F}" type="parTrans" cxnId="{C91AD50D-30CF-4038-8E08-12A4CC739486}">
      <dgm:prSet/>
      <dgm:spPr/>
    </dgm:pt>
    <dgm:pt modelId="{DBA9A7D5-D5FD-4D80-A025-C8689D7DE516}" type="sibTrans" cxnId="{C91AD50D-30CF-4038-8E08-12A4CC739486}">
      <dgm:prSet/>
      <dgm:spPr/>
    </dgm:pt>
    <dgm:pt modelId="{B791CEFF-9AB9-4B29-9C34-0B51180B967C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36818924-6635-4A7A-BA67-12964B68AAB3}" type="parTrans" cxnId="{281ED5BF-F05A-4901-B8BE-DC5487B70200}">
      <dgm:prSet/>
      <dgm:spPr/>
    </dgm:pt>
    <dgm:pt modelId="{1C61AFA2-DF32-4992-9956-53F3AAB5C955}" type="sibTrans" cxnId="{281ED5BF-F05A-4901-B8BE-DC5487B70200}">
      <dgm:prSet/>
      <dgm:spPr/>
    </dgm:pt>
    <dgm:pt modelId="{350F9E27-2913-4CFD-8265-69529B20351F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562114D8-07DA-4A9A-BDFD-0194A24AF857}" type="parTrans" cxnId="{58F5CEF2-2FE8-42CF-96DD-0D71CB48167F}">
      <dgm:prSet/>
      <dgm:spPr/>
    </dgm:pt>
    <dgm:pt modelId="{E40E3A8A-9564-4E3B-BC6E-EED397D71EFC}" type="sibTrans" cxnId="{58F5CEF2-2FE8-42CF-96DD-0D71CB48167F}">
      <dgm:prSet/>
      <dgm:spPr/>
    </dgm:pt>
    <dgm:pt modelId="{DDFFE21F-7645-4885-B26E-967644B3AF3B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4392D770-8CB3-400C-BDD5-217BF7DE0363}" type="parTrans" cxnId="{D3B02D42-9FAE-45BF-961B-3A5EBD3A8748}">
      <dgm:prSet/>
      <dgm:spPr/>
    </dgm:pt>
    <dgm:pt modelId="{3AD34DB5-99D3-4D84-92C8-767C118A9192}" type="sibTrans" cxnId="{D3B02D42-9FAE-45BF-961B-3A5EBD3A8748}">
      <dgm:prSet/>
      <dgm:spPr/>
    </dgm:pt>
    <dgm:pt modelId="{52815B49-7843-4516-9EA2-2DA458EB760D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8CF21953-D2C5-49B8-888C-8BD01E38D648}" type="parTrans" cxnId="{702384EB-C08E-4045-AC80-7DF667E386FB}">
      <dgm:prSet/>
      <dgm:spPr/>
    </dgm:pt>
    <dgm:pt modelId="{D6FA2B20-7F4C-4000-A074-CBF5E2EF8FCB}" type="sibTrans" cxnId="{702384EB-C08E-4045-AC80-7DF667E386FB}">
      <dgm:prSet/>
      <dgm:spPr/>
    </dgm:pt>
    <dgm:pt modelId="{5800232F-F760-465F-97AF-C4D799946D95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B1E16050-3250-425F-99C5-7353DA1851F7}" type="parTrans" cxnId="{69C71196-2E77-4102-8C6C-BEAE5AE81595}">
      <dgm:prSet/>
      <dgm:spPr/>
    </dgm:pt>
    <dgm:pt modelId="{9D7B7D9D-D904-4167-B718-28F23D363D89}" type="sibTrans" cxnId="{69C71196-2E77-4102-8C6C-BEAE5AE81595}">
      <dgm:prSet/>
      <dgm:spPr/>
    </dgm:pt>
    <dgm:pt modelId="{D829B6C7-7963-4C0A-AE5D-B16412880171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B8284FC1-F2B6-47DF-B725-7FFBD31043D9}" type="parTrans" cxnId="{D5459338-FA59-4468-8975-AA5D624A1F37}">
      <dgm:prSet/>
      <dgm:spPr/>
    </dgm:pt>
    <dgm:pt modelId="{DAEF9708-A0CB-4F3A-ADE7-28C91FEE9C36}" type="sibTrans" cxnId="{D5459338-FA59-4468-8975-AA5D624A1F37}">
      <dgm:prSet/>
      <dgm:spPr/>
    </dgm:pt>
    <dgm:pt modelId="{6CEC895C-1D11-45D6-8045-C6A6A45178A0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453DF7C4-DFA3-44A9-B28F-7FDFED65A91E}" type="parTrans" cxnId="{0D435C75-BF6D-4B08-B60B-87A19BC8A719}">
      <dgm:prSet/>
      <dgm:spPr/>
    </dgm:pt>
    <dgm:pt modelId="{038877AD-33D5-4D66-B47D-FDAF5256DD52}" type="sibTrans" cxnId="{0D435C75-BF6D-4B08-B60B-87A19BC8A719}">
      <dgm:prSet/>
      <dgm:spPr/>
    </dgm:pt>
    <dgm:pt modelId="{14AF0F03-BA4B-4427-BE0D-257ADF0C0BA8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ED30CCA0-8D78-4C82-9972-F4D622DBE817}" type="parTrans" cxnId="{D774CEF3-1584-46FE-8537-A7B8D3D43647}">
      <dgm:prSet/>
      <dgm:spPr/>
    </dgm:pt>
    <dgm:pt modelId="{DD1C2CC5-C088-45DA-A1DC-D9484FE9DA8D}" type="sibTrans" cxnId="{D774CEF3-1584-46FE-8537-A7B8D3D43647}">
      <dgm:prSet/>
      <dgm:spPr/>
    </dgm:pt>
    <dgm:pt modelId="{2E7E8F06-43ED-444D-934F-EA1BE058E4B9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25EE6756-6674-41E2-9BC8-B9A2966D3695}" type="parTrans" cxnId="{643565F4-B15D-4FF0-85D2-7631327DAB7B}">
      <dgm:prSet/>
      <dgm:spPr/>
    </dgm:pt>
    <dgm:pt modelId="{61DBE20B-469C-4926-A331-1129CE3F0389}" type="sibTrans" cxnId="{643565F4-B15D-4FF0-85D2-7631327DAB7B}">
      <dgm:prSet/>
      <dgm:spPr/>
    </dgm:pt>
    <dgm:pt modelId="{7453BB98-4240-4821-ADB6-199F5ADF7B21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71403E99-888D-4AAC-A984-564391D76258}" type="parTrans" cxnId="{CB8D53B9-E182-49BD-B7B3-E712C2C63685}">
      <dgm:prSet/>
      <dgm:spPr/>
    </dgm:pt>
    <dgm:pt modelId="{8D8271E2-6DA0-458F-8F4F-6444FBBDFBC7}" type="sibTrans" cxnId="{CB8D53B9-E182-49BD-B7B3-E712C2C63685}">
      <dgm:prSet/>
      <dgm:spPr/>
    </dgm:pt>
    <dgm:pt modelId="{05F61EF6-09C4-460B-935A-793EAC766477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F3A1CE0C-F0E9-425E-84A3-FAAFA4E0FAE2}" type="parTrans" cxnId="{C6C48D8F-0691-4970-82DF-E878BF7C960B}">
      <dgm:prSet/>
      <dgm:spPr/>
    </dgm:pt>
    <dgm:pt modelId="{4D1B9BF4-ED88-475C-887B-A04C49A2C067}" type="sibTrans" cxnId="{C6C48D8F-0691-4970-82DF-E878BF7C960B}">
      <dgm:prSet/>
      <dgm:spPr/>
    </dgm:pt>
    <dgm:pt modelId="{CB9CB1C7-96C1-4D31-B4F5-BA68E49F3200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E601FCC0-43BD-434B-A4A6-14B8FAD06555}" type="parTrans" cxnId="{DD321D25-8DA2-4B6D-B0CE-62BA89D4C08F}">
      <dgm:prSet/>
      <dgm:spPr/>
    </dgm:pt>
    <dgm:pt modelId="{BC062B7E-DC90-4293-84F8-33E20594CCF4}" type="sibTrans" cxnId="{DD321D25-8DA2-4B6D-B0CE-62BA89D4C08F}">
      <dgm:prSet/>
      <dgm:spPr/>
    </dgm:pt>
    <dgm:pt modelId="{05321CC2-C4F1-45B9-97C8-0BADCAF269A3}">
      <dgm:prSet phldrT="[Текст]" custT="1"/>
      <dgm:spPr/>
      <dgm:t>
        <a:bodyPr/>
        <a:lstStyle/>
        <a:p>
          <a:r>
            <a:rPr lang="ru-RU" sz="1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поддержка отраслей социальной сферы</a:t>
          </a:r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48E88589-6A31-4A3F-B775-07FC330EB527}" type="parTrans" cxnId="{EA341B4C-B7F5-4DBE-8E5C-E61D6CD96A2B}">
      <dgm:prSet/>
      <dgm:spPr/>
    </dgm:pt>
    <dgm:pt modelId="{622A166A-1407-483D-923E-8EFD69CE2199}" type="sibTrans" cxnId="{EA341B4C-B7F5-4DBE-8E5C-E61D6CD96A2B}">
      <dgm:prSet/>
      <dgm:spPr/>
    </dgm:pt>
    <dgm:pt modelId="{9FED9B6B-895A-4644-8897-686AA357EFAC}">
      <dgm:prSet phldrT="[Текст]" custT="1"/>
      <dgm:spPr/>
      <dgm:t>
        <a:bodyPr/>
        <a:lstStyle/>
        <a:p>
          <a:r>
            <a:rPr lang="ru-RU" sz="1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охрана окружающей среды</a:t>
          </a:r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B0D708C1-F7BA-45D8-BCCA-15ADE5A3F8A0}" type="parTrans" cxnId="{0E4182B4-1CBD-41CC-BF7D-23D0E0E1F039}">
      <dgm:prSet/>
      <dgm:spPr/>
    </dgm:pt>
    <dgm:pt modelId="{7643A9C2-694C-4044-9B6A-7918329A47D4}" type="sibTrans" cxnId="{0E4182B4-1CBD-41CC-BF7D-23D0E0E1F039}">
      <dgm:prSet/>
      <dgm:spPr/>
    </dgm:pt>
    <dgm:pt modelId="{6D7BB417-C014-4D3C-A672-A2A810E5065B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5F3D0744-6F9A-43B1-9BBD-912009F02CE3}" type="parTrans" cxnId="{BA82DB93-E279-4F0E-9C7A-555CC337DD4B}">
      <dgm:prSet/>
      <dgm:spPr/>
    </dgm:pt>
    <dgm:pt modelId="{2CC62148-A970-4646-9144-3AE5FE23570C}" type="sibTrans" cxnId="{BA82DB93-E279-4F0E-9C7A-555CC337DD4B}">
      <dgm:prSet/>
      <dgm:spPr/>
    </dgm:pt>
    <dgm:pt modelId="{BE26E54E-D1D7-4CA3-91AA-579BA106E8DD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22B424B7-FAF7-410C-A7BC-61BB0F652F51}" type="parTrans" cxnId="{AB646793-E49A-436A-B431-7A2CD5AD6B02}">
      <dgm:prSet/>
      <dgm:spPr/>
    </dgm:pt>
    <dgm:pt modelId="{59C536EB-DA14-47B0-8389-2103286927EE}" type="sibTrans" cxnId="{AB646793-E49A-436A-B431-7A2CD5AD6B02}">
      <dgm:prSet/>
      <dgm:spPr/>
    </dgm:pt>
    <dgm:pt modelId="{B43CA1D7-B614-4A10-A583-EBD710A00CA3}">
      <dgm:prSet phldrT="[Текст]" custT="1"/>
      <dgm:spPr/>
      <dgm:t>
        <a:bodyPr/>
        <a:lstStyle/>
        <a:p>
          <a:r>
            <a:rPr lang="ru-RU" sz="1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обеспечение социальной справедливости </a:t>
          </a:r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7FCF8F0B-A78E-4FF4-8EB7-DB578EAAD5F3}" type="parTrans" cxnId="{8AA76822-AB9E-4690-B5F1-4D767D7F05B2}">
      <dgm:prSet/>
      <dgm:spPr/>
    </dgm:pt>
    <dgm:pt modelId="{5B22F678-A78F-4C10-B492-320499C317C5}" type="sibTrans" cxnId="{8AA76822-AB9E-4690-B5F1-4D767D7F05B2}">
      <dgm:prSet/>
      <dgm:spPr/>
    </dgm:pt>
    <dgm:pt modelId="{D8A3DE86-86E0-43BA-8EEF-1F51F1A49104}">
      <dgm:prSet phldrT="[Текст]"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B1673D76-ABC4-4024-8C6C-FA53B922BD2E}" type="parTrans" cxnId="{B1F18FEE-1260-4E77-93FD-2A5F805ACD31}">
      <dgm:prSet/>
      <dgm:spPr/>
    </dgm:pt>
    <dgm:pt modelId="{B1058DC3-2F51-4AA7-9E23-3EC26173B346}" type="sibTrans" cxnId="{B1F18FEE-1260-4E77-93FD-2A5F805ACD31}">
      <dgm:prSet/>
      <dgm:spPr/>
    </dgm:pt>
    <dgm:pt modelId="{96ACDE72-5053-4357-9AAB-1A301A220F47}">
      <dgm:prSet phldrT="[Текст]"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5FFFDFB7-16EA-45FF-8921-48C4222C1661}" type="parTrans" cxnId="{8FB69468-CC60-453B-863C-1865D6B1EDE5}">
      <dgm:prSet/>
      <dgm:spPr/>
    </dgm:pt>
    <dgm:pt modelId="{2EBA0ACD-9218-4695-9BB6-8E6BC5A50559}" type="sibTrans" cxnId="{8FB69468-CC60-453B-863C-1865D6B1EDE5}">
      <dgm:prSet/>
      <dgm:spPr/>
    </dgm:pt>
    <dgm:pt modelId="{C0FF207D-637E-40AE-9508-98548DF37033}">
      <dgm:prSet phldrT="[Текст]" custT="1"/>
      <dgm:spPr/>
      <dgm:t>
        <a:bodyPr/>
        <a:lstStyle/>
        <a:p>
          <a:r>
            <a:rPr lang="ru-RU" sz="1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создание эффективной политической системы</a:t>
          </a:r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149BF778-BDA5-463B-859D-96F1AC3C242B}" type="parTrans" cxnId="{59177722-7AF7-4546-8EC7-110A80AE5D1E}">
      <dgm:prSet/>
      <dgm:spPr/>
    </dgm:pt>
    <dgm:pt modelId="{CC329961-F7CA-4206-82D4-642A00E62C9E}" type="sibTrans" cxnId="{59177722-7AF7-4546-8EC7-110A80AE5D1E}">
      <dgm:prSet/>
      <dgm:spPr/>
    </dgm:pt>
    <dgm:pt modelId="{6378BCEC-60DE-49DC-8F7D-CC2D6A37D4F7}">
      <dgm:prSet phldrT="[Текст]"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902B3F8B-6532-4DCD-95E7-C866C506BEBF}" type="parTrans" cxnId="{7D8C3049-CF1E-4EE7-8F64-B1F8CF11B3F6}">
      <dgm:prSet/>
      <dgm:spPr/>
    </dgm:pt>
    <dgm:pt modelId="{B41AAEB3-D719-4225-868B-C49B2D1135B8}" type="sibTrans" cxnId="{7D8C3049-CF1E-4EE7-8F64-B1F8CF11B3F6}">
      <dgm:prSet/>
      <dgm:spPr/>
    </dgm:pt>
    <dgm:pt modelId="{5100AF8B-252A-4D02-BC8D-AD354ECA1C7E}">
      <dgm:prSet phldrT="[Текст]"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2E0251D5-36C8-49C3-BC11-6EF700797018}" type="parTrans" cxnId="{2B6B1CC8-8454-4BB9-B1DA-C5824E59553B}">
      <dgm:prSet/>
      <dgm:spPr/>
    </dgm:pt>
    <dgm:pt modelId="{4CA1693D-41F2-435F-8D29-C3566A57C704}" type="sibTrans" cxnId="{2B6B1CC8-8454-4BB9-B1DA-C5824E59553B}">
      <dgm:prSet/>
      <dgm:spPr/>
    </dgm:pt>
    <dgm:pt modelId="{50F41B73-C768-4663-8889-F807BC5AABF4}">
      <dgm:prSet phldrT="[Текст]"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B5EA91E0-8F1B-483C-90FD-8BCFB3D23689}" type="parTrans" cxnId="{D4AD3B90-38DD-465D-BFF9-61A2A76AA6B5}">
      <dgm:prSet/>
      <dgm:spPr/>
    </dgm:pt>
    <dgm:pt modelId="{6056C9C0-68AD-4E18-9E09-9490AE5FCB9D}" type="sibTrans" cxnId="{D4AD3B90-38DD-465D-BFF9-61A2A76AA6B5}">
      <dgm:prSet/>
      <dgm:spPr/>
    </dgm:pt>
    <dgm:pt modelId="{7B204193-2451-48AA-B69F-6A0FFF49E410}">
      <dgm:prSet phldrT="[Текст]" custT="1"/>
      <dgm:spPr/>
      <dgm:t>
        <a:bodyPr/>
        <a:lstStyle/>
        <a:p>
          <a:r>
            <a:rPr lang="ru-RU" sz="1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поддержание мирового правопорядка</a:t>
          </a:r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99761F35-D464-45F2-B44D-131CA49BB8B0}" type="parTrans" cxnId="{3F6C9B50-F231-4D47-8595-4B04E2D00724}">
      <dgm:prSet/>
      <dgm:spPr/>
    </dgm:pt>
    <dgm:pt modelId="{68FE04DB-253A-463B-AA62-94F1737E835D}" type="sibTrans" cxnId="{3F6C9B50-F231-4D47-8595-4B04E2D00724}">
      <dgm:prSet/>
      <dgm:spPr/>
    </dgm:pt>
    <dgm:pt modelId="{DBA16FB0-52C5-44BC-8D82-961F1C2473CF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1298341E-4F51-4B27-A2BB-3760D1915C41}" type="parTrans" cxnId="{F6299221-6319-4BF7-A45F-23EE80747670}">
      <dgm:prSet/>
      <dgm:spPr/>
    </dgm:pt>
    <dgm:pt modelId="{67E8D27C-517B-41AC-A0D0-9ECEBA535820}" type="sibTrans" cxnId="{F6299221-6319-4BF7-A45F-23EE80747670}">
      <dgm:prSet/>
      <dgm:spPr/>
    </dgm:pt>
    <dgm:pt modelId="{E16075AD-FDAE-47CB-BCC5-5E11A3E05677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FED9BB11-BE1D-4A56-8520-288CBE25CB75}" type="parTrans" cxnId="{AA5F6B41-F49E-4374-A299-E3BFF78E1FC7}">
      <dgm:prSet/>
      <dgm:spPr/>
    </dgm:pt>
    <dgm:pt modelId="{1E46FBC4-AC6A-4878-AA5A-7715BD11A18C}" type="sibTrans" cxnId="{AA5F6B41-F49E-4374-A299-E3BFF78E1FC7}">
      <dgm:prSet/>
      <dgm:spPr/>
    </dgm:pt>
    <dgm:pt modelId="{AFD98992-D3DB-4FA5-8928-CF43A0DD9B67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B228770B-C245-42E8-B421-7D7391284947}" type="parTrans" cxnId="{A7315C71-0E74-4B58-9941-E16B46F712C9}">
      <dgm:prSet/>
      <dgm:spPr/>
    </dgm:pt>
    <dgm:pt modelId="{A8D4754A-42EA-4B9C-B3E7-3052FB90A1D5}" type="sibTrans" cxnId="{A7315C71-0E74-4B58-9941-E16B46F712C9}">
      <dgm:prSet/>
      <dgm:spPr/>
    </dgm:pt>
    <dgm:pt modelId="{FA546895-CB7A-45D9-B3EB-510D7A74D983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37C7DD7D-FE6A-4BF2-8335-200DA749E19B}" type="parTrans" cxnId="{D6D69CF1-BF11-4254-9AA4-117BA6B744DE}">
      <dgm:prSet/>
      <dgm:spPr/>
    </dgm:pt>
    <dgm:pt modelId="{EAE267EC-3201-4953-92C1-3B46253C68E1}" type="sibTrans" cxnId="{D6D69CF1-BF11-4254-9AA4-117BA6B744DE}">
      <dgm:prSet/>
      <dgm:spPr/>
    </dgm:pt>
    <dgm:pt modelId="{91176FB5-ED17-421E-9CBE-147C63CB562E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C602F85D-C88A-459D-AAA8-8F4E5FDB6498}" type="parTrans" cxnId="{5CCE5243-C043-4DDE-B036-736AEE08A820}">
      <dgm:prSet/>
      <dgm:spPr/>
    </dgm:pt>
    <dgm:pt modelId="{B550C8A4-06E8-44DF-9DA1-D2C33987B7F7}" type="sibTrans" cxnId="{5CCE5243-C043-4DDE-B036-736AEE08A820}">
      <dgm:prSet/>
      <dgm:spPr/>
    </dgm:pt>
    <dgm:pt modelId="{C6E441D3-B4F3-40AA-9B93-433C3A9AA3D6}" type="pres">
      <dgm:prSet presAssocID="{E71272A4-8F20-442C-953F-6B5AE4F4A6B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F2D764-FC28-45FD-8FE9-34A00C5924F6}" type="pres">
      <dgm:prSet presAssocID="{DB7CEF31-2103-4EF8-BAD0-BB5A31774D0B}" presName="linNode" presStyleCnt="0"/>
      <dgm:spPr/>
    </dgm:pt>
    <dgm:pt modelId="{1C01E749-5574-4808-A9FC-29CC8BAE872A}" type="pres">
      <dgm:prSet presAssocID="{DB7CEF31-2103-4EF8-BAD0-BB5A31774D0B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BDA8E9-7831-4C66-BBD2-836D7154CA69}" type="pres">
      <dgm:prSet presAssocID="{DB7CEF31-2103-4EF8-BAD0-BB5A31774D0B}" presName="descendantText" presStyleLbl="alignAccFollowNode1" presStyleIdx="0" presStyleCnt="4" custScaleX="94560" custScaleY="1209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6A4C19-09B9-4C04-BC58-E93611EB80E7}" type="pres">
      <dgm:prSet presAssocID="{8464678E-2678-4A98-806D-BFE400D6DED6}" presName="sp" presStyleCnt="0"/>
      <dgm:spPr/>
    </dgm:pt>
    <dgm:pt modelId="{6F76A3E3-98F1-4F03-9847-EB42027CEBD6}" type="pres">
      <dgm:prSet presAssocID="{C9ED02E2-726E-43BF-A2B9-04EFD79E0148}" presName="linNode" presStyleCnt="0"/>
      <dgm:spPr/>
    </dgm:pt>
    <dgm:pt modelId="{D7950679-C8D6-4096-85D2-23846384D591}" type="pres">
      <dgm:prSet presAssocID="{C9ED02E2-726E-43BF-A2B9-04EFD79E0148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207853-9036-4742-8368-5A221D0E974B}" type="pres">
      <dgm:prSet presAssocID="{C9ED02E2-726E-43BF-A2B9-04EFD79E0148}" presName="descendantText" presStyleLbl="alignAccFollowNode1" presStyleIdx="1" presStyleCnt="4" custScaleX="95041" custScaleY="124088" custLinFactNeighborX="2720" custLinFactNeighborY="2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EC9575-157D-4279-B898-45AE803A5079}" type="pres">
      <dgm:prSet presAssocID="{E7CCD6A1-3EAF-43B3-98F3-8F7A8F26A5E0}" presName="sp" presStyleCnt="0"/>
      <dgm:spPr/>
    </dgm:pt>
    <dgm:pt modelId="{D346ED43-6DC4-4382-9DBF-F73ADDF30045}" type="pres">
      <dgm:prSet presAssocID="{EC4CDA45-B345-40CC-B722-0024293FD7D7}" presName="linNode" presStyleCnt="0"/>
      <dgm:spPr/>
    </dgm:pt>
    <dgm:pt modelId="{B81BA971-9CAF-459D-983F-C87EF76537AD}" type="pres">
      <dgm:prSet presAssocID="{EC4CDA45-B345-40CC-B722-0024293FD7D7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C25A89-143F-41F6-9B13-EFBC6AD96D19}" type="pres">
      <dgm:prSet presAssocID="{EC4CDA45-B345-40CC-B722-0024293FD7D7}" presName="descendantText" presStyleLbl="alignAccFollowNode1" presStyleIdx="2" presStyleCnt="4" custScaleX="95701" custScaleY="124437" custLinFactNeighborX="3119" custLinFactNeighborY="43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689978-AB4F-4B4C-8B42-9E48C74208BC}" type="pres">
      <dgm:prSet presAssocID="{B663B938-4700-46BE-A061-CA264ABB5B2B}" presName="sp" presStyleCnt="0"/>
      <dgm:spPr/>
    </dgm:pt>
    <dgm:pt modelId="{F543FF1B-D5FF-42CC-B1F7-9577B00EB214}" type="pres">
      <dgm:prSet presAssocID="{4D1EA615-1F33-42FD-BA91-0DE511ECEA79}" presName="linNode" presStyleCnt="0"/>
      <dgm:spPr/>
    </dgm:pt>
    <dgm:pt modelId="{94019420-F818-49D4-BA4E-2FE268168A0E}" type="pres">
      <dgm:prSet presAssocID="{4D1EA615-1F33-42FD-BA91-0DE511ECEA79}" presName="parentText" presStyleLbl="node1" presStyleIdx="3" presStyleCnt="4" custLinFactNeighborX="6" custLinFactNeighborY="-22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F62C8C-EEE6-4B50-A126-35C4E75AD66F}" type="pres">
      <dgm:prSet presAssocID="{4D1EA615-1F33-42FD-BA91-0DE511ECEA79}" presName="descendantText" presStyleLbl="alignAccFollowNode1" presStyleIdx="3" presStyleCnt="4" custScaleY="1125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352C44C-8AEB-4CAC-802C-0D2B466416EF}" srcId="{C9ED02E2-726E-43BF-A2B9-04EFD79E0148}" destId="{897D1742-9FA6-4045-8A9E-78F3363EF582}" srcOrd="32" destOrd="0" parTransId="{D84677D3-06AA-4B9A-A28F-821F0BC65BFC}" sibTransId="{5F173212-F95D-46D8-9A8C-AE7B826FD373}"/>
    <dgm:cxn modelId="{53320562-56EA-4C4A-A2C3-FFCD02CA407F}" srcId="{C9ED02E2-726E-43BF-A2B9-04EFD79E0148}" destId="{F79995AB-D245-41E1-8BA6-1284605A42C3}" srcOrd="46" destOrd="0" parTransId="{6CB05622-A9AA-4E22-B82E-9E74511CDA53}" sibTransId="{E0EA3E4D-17AE-40B4-BD4B-7FBBDFE0DB27}"/>
    <dgm:cxn modelId="{9F9F7504-BEB6-47B8-82A1-ECD52E84BA5C}" srcId="{EC4CDA45-B345-40CC-B722-0024293FD7D7}" destId="{0C6B636E-CAA5-4D27-BF40-9A881A18DADD}" srcOrd="3" destOrd="0" parTransId="{64960B4D-CEC0-485D-A990-755C77E9D7D0}" sibTransId="{49DB723B-7DCF-4E00-B26E-C3D0AAA476FA}"/>
    <dgm:cxn modelId="{3E9E16A8-7403-464A-A859-365AD34DE132}" srcId="{C9ED02E2-726E-43BF-A2B9-04EFD79E0148}" destId="{892E3BB4-DB1A-4247-B4F1-C0C0149CCF3E}" srcOrd="30" destOrd="0" parTransId="{F1623441-E8CF-4997-9BE7-DA4CB1D83AF5}" sibTransId="{2D2DFC39-2D9D-44E6-94EF-DA0E03529AB1}"/>
    <dgm:cxn modelId="{66F6F094-21D7-4098-9108-DA776E4AE140}" type="presOf" srcId="{68731742-19EA-453F-8B9C-356AB6D85995}" destId="{5E207853-9036-4742-8368-5A221D0E974B}" srcOrd="0" destOrd="43" presId="urn:microsoft.com/office/officeart/2005/8/layout/vList5"/>
    <dgm:cxn modelId="{27A11D83-306F-47A3-9A14-CE0807719244}" srcId="{C9ED02E2-726E-43BF-A2B9-04EFD79E0148}" destId="{281E6722-174C-486C-915B-1DB203D0DCFD}" srcOrd="47" destOrd="0" parTransId="{43BDAA81-7B3F-4A4B-AC74-376981A9D7DB}" sibTransId="{AEBA9FD0-490E-4306-BFEC-8664C418E446}"/>
    <dgm:cxn modelId="{174276AF-FD77-4324-AB8D-7ADE541C3C4C}" srcId="{C9ED02E2-726E-43BF-A2B9-04EFD79E0148}" destId="{B65CE661-0A37-4704-906E-B4CC4A4E3628}" srcOrd="50" destOrd="0" parTransId="{610C1FE7-F716-4F71-A11A-C23CFBE6FB44}" sibTransId="{9FC46532-C825-4370-9290-258C7AB26134}"/>
    <dgm:cxn modelId="{746093B7-AFCB-4CB8-B97A-DAD27ABE1018}" srcId="{C9ED02E2-726E-43BF-A2B9-04EFD79E0148}" destId="{C5841B9E-0DF0-4B90-BA20-D7DDED635F7E}" srcOrd="49" destOrd="0" parTransId="{8E109512-B230-42AE-88C1-587D0443EA9B}" sibTransId="{29CEFC6F-E28F-4DC4-A07A-A43FD7C3B9D6}"/>
    <dgm:cxn modelId="{83582862-0236-40DD-8674-72F7C4941117}" type="presOf" srcId="{C9ED02E2-726E-43BF-A2B9-04EFD79E0148}" destId="{D7950679-C8D6-4096-85D2-23846384D591}" srcOrd="0" destOrd="0" presId="urn:microsoft.com/office/officeart/2005/8/layout/vList5"/>
    <dgm:cxn modelId="{324490F1-A860-4DE2-B664-53203D6B3D45}" srcId="{DB7CEF31-2103-4EF8-BAD0-BB5A31774D0B}" destId="{AC910486-8427-417C-A5FF-C68658A93707}" srcOrd="3" destOrd="0" parTransId="{EB6785D8-E180-44C8-B381-D871104AD6E6}" sibTransId="{FC71ACC7-E36B-40DB-A01E-6533F1EE12C6}"/>
    <dgm:cxn modelId="{FF56EB66-7042-4632-8B08-F73F68732F41}" type="presOf" srcId="{1DDE0360-37DE-40A2-9EEF-B7FD204F904B}" destId="{5E207853-9036-4742-8368-5A221D0E974B}" srcOrd="0" destOrd="34" presId="urn:microsoft.com/office/officeart/2005/8/layout/vList5"/>
    <dgm:cxn modelId="{61FAB3D7-7261-4706-99F1-880F365B9460}" type="presOf" srcId="{CE07DA93-F7CD-47A3-9D29-D1F476D73BDE}" destId="{5E207853-9036-4742-8368-5A221D0E974B}" srcOrd="0" destOrd="36" presId="urn:microsoft.com/office/officeart/2005/8/layout/vList5"/>
    <dgm:cxn modelId="{0E978CBE-8157-4B7D-B24E-344E285058BB}" type="presOf" srcId="{36FA40CE-2773-479B-B08C-FFAF5F334D68}" destId="{5E207853-9036-4742-8368-5A221D0E974B}" srcOrd="0" destOrd="53" presId="urn:microsoft.com/office/officeart/2005/8/layout/vList5"/>
    <dgm:cxn modelId="{643565F4-B15D-4FF0-85D2-7631327DAB7B}" srcId="{C9ED02E2-726E-43BF-A2B9-04EFD79E0148}" destId="{2E7E8F06-43ED-444D-934F-EA1BE058E4B9}" srcOrd="20" destOrd="0" parTransId="{25EE6756-6674-41E2-9BC8-B9A2966D3695}" sibTransId="{61DBE20B-469C-4926-A331-1129CE3F0389}"/>
    <dgm:cxn modelId="{8AA76822-AB9E-4690-B5F1-4D767D7F05B2}" srcId="{C9ED02E2-726E-43BF-A2B9-04EFD79E0148}" destId="{B43CA1D7-B614-4A10-A583-EBD710A00CA3}" srcOrd="27" destOrd="0" parTransId="{7FCF8F0B-A78E-4FF4-8EB7-DB578EAAD5F3}" sibTransId="{5B22F678-A78F-4C10-B492-320499C317C5}"/>
    <dgm:cxn modelId="{B1F18FEE-1260-4E77-93FD-2A5F805ACD31}" srcId="{EC4CDA45-B345-40CC-B722-0024293FD7D7}" destId="{D8A3DE86-86E0-43BA-8EEF-1F51F1A49104}" srcOrd="7" destOrd="0" parTransId="{B1673D76-ABC4-4024-8C6C-FA53B922BD2E}" sibTransId="{B1058DC3-2F51-4AA7-9E23-3EC26173B346}"/>
    <dgm:cxn modelId="{2B6B1CC8-8454-4BB9-B1DA-C5824E59553B}" srcId="{EC4CDA45-B345-40CC-B722-0024293FD7D7}" destId="{5100AF8B-252A-4D02-BC8D-AD354ECA1C7E}" srcOrd="1" destOrd="0" parTransId="{2E0251D5-36C8-49C3-BC11-6EF700797018}" sibTransId="{4CA1693D-41F2-435F-8D29-C3566A57C704}"/>
    <dgm:cxn modelId="{61216D0E-B285-4AEE-9DE6-AA177C34CE12}" type="presOf" srcId="{E71272A4-8F20-442C-953F-6B5AE4F4A6B7}" destId="{C6E441D3-B4F3-40AA-9B93-433C3A9AA3D6}" srcOrd="0" destOrd="0" presId="urn:microsoft.com/office/officeart/2005/8/layout/vList5"/>
    <dgm:cxn modelId="{91BE66F4-5D37-4FF2-858F-423B626BC0EA}" type="presOf" srcId="{5800232F-F760-465F-97AF-C4D799946D95}" destId="{5E207853-9036-4742-8368-5A221D0E974B}" srcOrd="0" destOrd="14" presId="urn:microsoft.com/office/officeart/2005/8/layout/vList5"/>
    <dgm:cxn modelId="{F8131FD7-66FA-4ADE-A35A-E07C38F6F77C}" type="presOf" srcId="{9FED9B6B-895A-4644-8897-686AA357EFAC}" destId="{5E207853-9036-4742-8368-5A221D0E974B}" srcOrd="0" destOrd="29" presId="urn:microsoft.com/office/officeart/2005/8/layout/vList5"/>
    <dgm:cxn modelId="{D8F04F72-384E-4B8C-84B9-8F9CD6B4FE4F}" type="presOf" srcId="{14AF0F03-BA4B-4427-BE0D-257ADF0C0BA8}" destId="{5E207853-9036-4742-8368-5A221D0E974B}" srcOrd="0" destOrd="17" presId="urn:microsoft.com/office/officeart/2005/8/layout/vList5"/>
    <dgm:cxn modelId="{B8778542-F035-428A-9AFF-3464EAF5DA19}" type="presOf" srcId="{4D1EA615-1F33-42FD-BA91-0DE511ECEA79}" destId="{94019420-F818-49D4-BA4E-2FE268168A0E}" srcOrd="0" destOrd="0" presId="urn:microsoft.com/office/officeart/2005/8/layout/vList5"/>
    <dgm:cxn modelId="{B755B714-BA02-4450-86EA-C3023D051890}" srcId="{C9ED02E2-726E-43BF-A2B9-04EFD79E0148}" destId="{AFE18763-8007-48B8-B57C-47AD974D73A9}" srcOrd="35" destOrd="0" parTransId="{491AB5F8-19E6-4813-8099-C4C071B5A2E7}" sibTransId="{A21B961F-1714-49CD-8069-2DA5C07597DE}"/>
    <dgm:cxn modelId="{7D8C3049-CF1E-4EE7-8F64-B1F8CF11B3F6}" srcId="{EC4CDA45-B345-40CC-B722-0024293FD7D7}" destId="{6378BCEC-60DE-49DC-8F7D-CC2D6A37D4F7}" srcOrd="0" destOrd="0" parTransId="{902B3F8B-6532-4DCD-95E7-C866C506BEBF}" sibTransId="{B41AAEB3-D719-4225-868B-C49B2D1135B8}"/>
    <dgm:cxn modelId="{ED5C8275-479F-4FDC-9ECF-1ED0BC467DB9}" type="presOf" srcId="{DDFFE21F-7645-4885-B26E-967644B3AF3B}" destId="{5E207853-9036-4742-8368-5A221D0E974B}" srcOrd="0" destOrd="12" presId="urn:microsoft.com/office/officeart/2005/8/layout/vList5"/>
    <dgm:cxn modelId="{5714B568-215C-443D-A535-7E8D900E06A3}" type="presOf" srcId="{26918190-5BEB-4AFC-9E39-337DC8473E99}" destId="{88BDA8E9-7831-4C66-BBD2-836D7154CA69}" srcOrd="0" destOrd="4" presId="urn:microsoft.com/office/officeart/2005/8/layout/vList5"/>
    <dgm:cxn modelId="{C91AD50D-30CF-4038-8E08-12A4CC739486}" srcId="{C9ED02E2-726E-43BF-A2B9-04EFD79E0148}" destId="{8AA01DB2-4D17-495F-8E3B-31FA968A837F}" srcOrd="9" destOrd="0" parTransId="{7E7C44B3-BDE7-418F-8F0F-585D1573CB7F}" sibTransId="{DBA9A7D5-D5FD-4D80-A025-C8689D7DE516}"/>
    <dgm:cxn modelId="{BF9B73FB-57BE-4BD6-A2B1-135A6565D211}" type="presOf" srcId="{50F41B73-C768-4663-8889-F807BC5AABF4}" destId="{25C25A89-143F-41F6-9B13-EFBC6AD96D19}" srcOrd="0" destOrd="2" presId="urn:microsoft.com/office/officeart/2005/8/layout/vList5"/>
    <dgm:cxn modelId="{E7989D68-89B5-4907-8F5E-3B2D668B2F3A}" type="presOf" srcId="{DBA16FB0-52C5-44BC-8D82-961F1C2473CF}" destId="{2FF62C8C-EEE6-4B50-A126-35C4E75AD66F}" srcOrd="0" destOrd="2" presId="urn:microsoft.com/office/officeart/2005/8/layout/vList5"/>
    <dgm:cxn modelId="{85B6644D-A6E4-41D3-8EAB-76E940E7E1CC}" srcId="{C9ED02E2-726E-43BF-A2B9-04EFD79E0148}" destId="{424FDEF1-C8F7-4C77-B4D1-558E45845186}" srcOrd="0" destOrd="0" parTransId="{4C8954A0-261E-46E4-82F3-58D1F3605899}" sibTransId="{612EA2BF-E36F-497C-982F-81853BCDE283}"/>
    <dgm:cxn modelId="{567499D9-B55D-4A3B-B28C-E23D7FD36019}" srcId="{DB7CEF31-2103-4EF8-BAD0-BB5A31774D0B}" destId="{96835AA4-531F-462B-B492-50E37138CBAE}" srcOrd="0" destOrd="0" parTransId="{4DB3B04A-6577-47C5-8D7D-85C516702991}" sibTransId="{6E32AB9C-809F-4F26-9EB3-16201821B4AA}"/>
    <dgm:cxn modelId="{B3BEE36A-8471-41FB-9DB4-2742880D836A}" srcId="{EC4CDA45-B345-40CC-B722-0024293FD7D7}" destId="{452409A3-9DBB-4463-9990-F01A057E0C59}" srcOrd="9" destOrd="0" parTransId="{BB1D7292-8FA1-48D5-AF13-4638FB366A01}" sibTransId="{22454CBA-6541-46BA-8A6E-32644F65D2A0}"/>
    <dgm:cxn modelId="{24818195-C150-4BE0-96FC-C48E0424D76D}" srcId="{C9ED02E2-726E-43BF-A2B9-04EFD79E0148}" destId="{A4F7292C-235E-402B-A5B8-95FA066FB542}" srcOrd="40" destOrd="0" parTransId="{A304FF15-64BE-4F3C-A073-D8E209017CAF}" sibTransId="{B864342D-92AA-4A59-9F72-BA6A6016EAFD}"/>
    <dgm:cxn modelId="{0A917D16-D56F-45C1-A901-C3D44D3027D5}" srcId="{C9ED02E2-726E-43BF-A2B9-04EFD79E0148}" destId="{6FBDAB33-D298-4B91-8DA4-51B984991231}" srcOrd="31" destOrd="0" parTransId="{659940B6-2EDE-430C-A472-152C2830F24A}" sibTransId="{6F3C793C-AE01-4D5C-B5BA-4E4423A4D32C}"/>
    <dgm:cxn modelId="{81EF90F7-FCE3-47F1-BCD3-3C73958D4863}" type="presOf" srcId="{5D59A108-5803-4C65-B486-95E886FB57D4}" destId="{5E207853-9036-4742-8368-5A221D0E974B}" srcOrd="0" destOrd="52" presId="urn:microsoft.com/office/officeart/2005/8/layout/vList5"/>
    <dgm:cxn modelId="{401F0E07-8D15-4DDE-BAF2-FFD8B0678BE5}" type="presOf" srcId="{6378BCEC-60DE-49DC-8F7D-CC2D6A37D4F7}" destId="{25C25A89-143F-41F6-9B13-EFBC6AD96D19}" srcOrd="0" destOrd="0" presId="urn:microsoft.com/office/officeart/2005/8/layout/vList5"/>
    <dgm:cxn modelId="{3CD39752-3CFF-49AD-A9E2-B37D2BC12637}" srcId="{C9ED02E2-726E-43BF-A2B9-04EFD79E0148}" destId="{23E632C3-4F2F-4750-9C2A-D1149B22A93F}" srcOrd="3" destOrd="0" parTransId="{87FDD362-E061-4E33-A856-3A8B003D3909}" sibTransId="{28F97FC1-B722-42AB-AB94-37A12B949534}"/>
    <dgm:cxn modelId="{95063B73-21FF-408B-B4D3-44126D0D355A}" srcId="{C9ED02E2-726E-43BF-A2B9-04EFD79E0148}" destId="{27F75BDF-1E22-499B-9867-C6C5D3E181C1}" srcOrd="4" destOrd="0" parTransId="{2C00C1AE-0CD0-49AD-B215-814BEC9CEB41}" sibTransId="{2F87392D-1922-4BBC-AC1B-FACE55BAE72C}"/>
    <dgm:cxn modelId="{5D49B774-4D62-4097-AE8A-814357515A5A}" type="presOf" srcId="{B65CE661-0A37-4704-906E-B4CC4A4E3628}" destId="{5E207853-9036-4742-8368-5A221D0E974B}" srcOrd="0" destOrd="50" presId="urn:microsoft.com/office/officeart/2005/8/layout/vList5"/>
    <dgm:cxn modelId="{BA82DB93-E279-4F0E-9C7A-555CC337DD4B}" srcId="{C9ED02E2-726E-43BF-A2B9-04EFD79E0148}" destId="{6D7BB417-C014-4D3C-A672-A2A810E5065B}" srcOrd="24" destOrd="0" parTransId="{5F3D0744-6F9A-43B1-9BBD-912009F02CE3}" sibTransId="{2CC62148-A970-4646-9144-3AE5FE23570C}"/>
    <dgm:cxn modelId="{F6D6033D-B07D-4EAF-AE3C-669F8E194460}" srcId="{C9ED02E2-726E-43BF-A2B9-04EFD79E0148}" destId="{CE07DA93-F7CD-47A3-9D29-D1F476D73BDE}" srcOrd="36" destOrd="0" parTransId="{8A1D38B0-92CF-401B-A78D-E59BF76056E5}" sibTransId="{CA9878C6-CD6F-4334-9B4F-64D8C85AF1DA}"/>
    <dgm:cxn modelId="{162E2931-B303-4B8E-9B74-2F380B681605}" type="presOf" srcId="{2E7E8F06-43ED-444D-934F-EA1BE058E4B9}" destId="{5E207853-9036-4742-8368-5A221D0E974B}" srcOrd="0" destOrd="20" presId="urn:microsoft.com/office/officeart/2005/8/layout/vList5"/>
    <dgm:cxn modelId="{400E88E8-3D9F-48E3-B810-CD51F5254B67}" type="presOf" srcId="{6CEC895C-1D11-45D6-8045-C6A6A45178A0}" destId="{5E207853-9036-4742-8368-5A221D0E974B}" srcOrd="0" destOrd="16" presId="urn:microsoft.com/office/officeart/2005/8/layout/vList5"/>
    <dgm:cxn modelId="{F9682F70-51A0-4FCF-AE0F-695BB57758CE}" type="presOf" srcId="{C0FF207D-637E-40AE-9508-98548DF37033}" destId="{25C25A89-143F-41F6-9B13-EFBC6AD96D19}" srcOrd="0" destOrd="4" presId="urn:microsoft.com/office/officeart/2005/8/layout/vList5"/>
    <dgm:cxn modelId="{D638E466-495F-4A56-BE30-CD7772A683D3}" type="presOf" srcId="{3A497F1C-00D5-48CF-88E4-35C55CD794FB}" destId="{2FF62C8C-EEE6-4B50-A126-35C4E75AD66F}" srcOrd="0" destOrd="1" presId="urn:microsoft.com/office/officeart/2005/8/layout/vList5"/>
    <dgm:cxn modelId="{DDA9E9B9-AD19-4AD4-B2E4-30A144E9FC7F}" type="presOf" srcId="{C5841B9E-0DF0-4B90-BA20-D7DDED635F7E}" destId="{5E207853-9036-4742-8368-5A221D0E974B}" srcOrd="0" destOrd="49" presId="urn:microsoft.com/office/officeart/2005/8/layout/vList5"/>
    <dgm:cxn modelId="{D9A2B8C4-53AE-457E-82FC-9065DC8D0846}" type="presOf" srcId="{AFD98992-D3DB-4FA5-8928-CF43A0DD9B67}" destId="{5E207853-9036-4742-8368-5A221D0E974B}" srcOrd="0" destOrd="18" presId="urn:microsoft.com/office/officeart/2005/8/layout/vList5"/>
    <dgm:cxn modelId="{3F6C9B50-F231-4D47-8595-4B04E2D00724}" srcId="{EC4CDA45-B345-40CC-B722-0024293FD7D7}" destId="{7B204193-2451-48AA-B69F-6A0FFF49E410}" srcOrd="5" destOrd="0" parTransId="{99761F35-D464-45F2-B44D-131CA49BB8B0}" sibTransId="{68FE04DB-253A-463B-AA62-94F1737E835D}"/>
    <dgm:cxn modelId="{0D435C75-BF6D-4B08-B60B-87A19BC8A719}" srcId="{C9ED02E2-726E-43BF-A2B9-04EFD79E0148}" destId="{6CEC895C-1D11-45D6-8045-C6A6A45178A0}" srcOrd="16" destOrd="0" parTransId="{453DF7C4-DFA3-44A9-B28F-7FDFED65A91E}" sibTransId="{038877AD-33D5-4D66-B47D-FDAF5256DD52}"/>
    <dgm:cxn modelId="{AE159607-0242-47F5-9B44-48D141BBD979}" srcId="{C9ED02E2-726E-43BF-A2B9-04EFD79E0148}" destId="{41F270E6-5B84-4891-B020-5DC7BEE385A5}" srcOrd="33" destOrd="0" parTransId="{C11322D3-06E9-4669-85EF-F4B767F08430}" sibTransId="{B6924C5B-0018-443B-A133-FC147F284A7C}"/>
    <dgm:cxn modelId="{AB646793-E49A-436A-B431-7A2CD5AD6B02}" srcId="{C9ED02E2-726E-43BF-A2B9-04EFD79E0148}" destId="{BE26E54E-D1D7-4CA3-91AA-579BA106E8DD}" srcOrd="25" destOrd="0" parTransId="{22B424B7-FAF7-410C-A7BC-61BB0F652F51}" sibTransId="{59C536EB-DA14-47B0-8389-2103286927EE}"/>
    <dgm:cxn modelId="{DD321D25-8DA2-4B6D-B0CE-62BA89D4C08F}" srcId="{C9ED02E2-726E-43BF-A2B9-04EFD79E0148}" destId="{CB9CB1C7-96C1-4D31-B4F5-BA68E49F3200}" srcOrd="23" destOrd="0" parTransId="{E601FCC0-43BD-434B-A4A6-14B8FAD06555}" sibTransId="{BC062B7E-DC90-4293-84F8-33E20594CCF4}"/>
    <dgm:cxn modelId="{062CB925-66E4-4D07-8C00-59863D81494E}" type="presOf" srcId="{96ACDE72-5053-4357-9AAB-1A301A220F47}" destId="{25C25A89-143F-41F6-9B13-EFBC6AD96D19}" srcOrd="0" destOrd="6" presId="urn:microsoft.com/office/officeart/2005/8/layout/vList5"/>
    <dgm:cxn modelId="{22FA1C22-46AD-4AB0-A315-FC069CDFC806}" srcId="{C9ED02E2-726E-43BF-A2B9-04EFD79E0148}" destId="{9DB6CF4A-4028-4012-8FE9-9D63BEEDFE99}" srcOrd="7" destOrd="0" parTransId="{BF371F58-FB97-442B-B64F-148E7321CD35}" sibTransId="{C381E6BE-C7CE-4144-8EE8-72B2E10BD970}"/>
    <dgm:cxn modelId="{6A07B1B2-8CAB-44FC-9323-2560C225CF1F}" srcId="{C9ED02E2-726E-43BF-A2B9-04EFD79E0148}" destId="{3FD339E5-94A6-49A3-9B2B-328264B5A2BA}" srcOrd="42" destOrd="0" parTransId="{2EB884DB-955B-43C8-93CD-6CF2BB218EDF}" sibTransId="{1183121D-7316-442D-AD02-4BC06BA87DB4}"/>
    <dgm:cxn modelId="{FFD46EC9-6FCB-4E3F-9FEC-27C93DE009DA}" srcId="{C9ED02E2-726E-43BF-A2B9-04EFD79E0148}" destId="{68731742-19EA-453F-8B9C-356AB6D85995}" srcOrd="43" destOrd="0" parTransId="{828BEB45-AC35-41C5-9FB6-9667A286AACE}" sibTransId="{47393A8F-C8A7-45EE-90AF-3BD08B5D5BFA}"/>
    <dgm:cxn modelId="{6C0DED47-8B24-432D-B37A-A2A1567BA3F4}" type="presOf" srcId="{B791CEFF-9AB9-4B29-9C34-0B51180B967C}" destId="{5E207853-9036-4742-8368-5A221D0E974B}" srcOrd="0" destOrd="10" presId="urn:microsoft.com/office/officeart/2005/8/layout/vList5"/>
    <dgm:cxn modelId="{2FA785D7-F3FC-4FDE-BB5A-438CB8436A9F}" srcId="{C9ED02E2-726E-43BF-A2B9-04EFD79E0148}" destId="{1747EA35-4738-4B9C-96B4-04036C619328}" srcOrd="51" destOrd="0" parTransId="{6F28A5B1-CFBF-4524-AB92-C0C67DFFD1F1}" sibTransId="{531DD6CC-BD58-4AA6-8A8F-60427F8D7C81}"/>
    <dgm:cxn modelId="{21ECC9F1-41CC-4C3C-A1ED-15A354DC83C0}" type="presOf" srcId="{7B204193-2451-48AA-B69F-6A0FFF49E410}" destId="{25C25A89-143F-41F6-9B13-EFBC6AD96D19}" srcOrd="0" destOrd="5" presId="urn:microsoft.com/office/officeart/2005/8/layout/vList5"/>
    <dgm:cxn modelId="{DB4C29A7-B763-4D57-A2EA-BB8D72AAA3C3}" type="presOf" srcId="{897D1742-9FA6-4045-8A9E-78F3363EF582}" destId="{5E207853-9036-4742-8368-5A221D0E974B}" srcOrd="0" destOrd="32" presId="urn:microsoft.com/office/officeart/2005/8/layout/vList5"/>
    <dgm:cxn modelId="{B78089F6-FEB9-4246-ABFB-651DD040CBD2}" srcId="{DB7CEF31-2103-4EF8-BAD0-BB5A31774D0B}" destId="{B162253A-33F0-4C09-9E14-E2A8E1A18C7A}" srcOrd="2" destOrd="0" parTransId="{68DB9895-4155-4B7C-8CFC-3AF9EC65DA05}" sibTransId="{957D9BB3-B1E7-40F8-9FAA-17A93B744EC1}"/>
    <dgm:cxn modelId="{AF863724-3F5A-4459-83AE-4876A52E6D8D}" type="presOf" srcId="{E16075AD-FDAE-47CB-BCC5-5E11A3E05677}" destId="{2FF62C8C-EEE6-4B50-A126-35C4E75AD66F}" srcOrd="0" destOrd="0" presId="urn:microsoft.com/office/officeart/2005/8/layout/vList5"/>
    <dgm:cxn modelId="{C4C68CBE-7B67-4724-BA96-531719F4237B}" srcId="{DB7CEF31-2103-4EF8-BAD0-BB5A31774D0B}" destId="{D79E9942-A765-43A5-BADB-2485116DF687}" srcOrd="5" destOrd="0" parTransId="{183CB627-7F7C-4535-A0C6-2B495FF867E2}" sibTransId="{44092F7A-DDE5-4CD4-AC5B-615818392E07}"/>
    <dgm:cxn modelId="{E47BEB27-618C-4392-8A51-DF69C6A8A8F4}" type="presOf" srcId="{DB7CEF31-2103-4EF8-BAD0-BB5A31774D0B}" destId="{1C01E749-5574-4808-A9FC-29CC8BAE872A}" srcOrd="0" destOrd="0" presId="urn:microsoft.com/office/officeart/2005/8/layout/vList5"/>
    <dgm:cxn modelId="{B1280D1E-51CD-4880-A720-B21DF1B99692}" type="presOf" srcId="{281E6722-174C-486C-915B-1DB203D0DCFD}" destId="{5E207853-9036-4742-8368-5A221D0E974B}" srcOrd="0" destOrd="47" presId="urn:microsoft.com/office/officeart/2005/8/layout/vList5"/>
    <dgm:cxn modelId="{64C226FD-D574-4679-A8F6-E849844C81B0}" type="presOf" srcId="{C9789A4B-1CD5-4AB8-A2F6-C4DA2047B0EE}" destId="{5E207853-9036-4742-8368-5A221D0E974B}" srcOrd="0" destOrd="48" presId="urn:microsoft.com/office/officeart/2005/8/layout/vList5"/>
    <dgm:cxn modelId="{907F8D55-60AD-4A7F-B605-0067F57C34FB}" type="presOf" srcId="{7453BB98-4240-4821-ADB6-199F5ADF7B21}" destId="{5E207853-9036-4742-8368-5A221D0E974B}" srcOrd="0" destOrd="21" presId="urn:microsoft.com/office/officeart/2005/8/layout/vList5"/>
    <dgm:cxn modelId="{E6375A5E-5F9C-45C1-9E53-2FF162FE18C6}" type="presOf" srcId="{96835AA4-531F-462B-B492-50E37138CBAE}" destId="{88BDA8E9-7831-4C66-BBD2-836D7154CA69}" srcOrd="0" destOrd="0" presId="urn:microsoft.com/office/officeart/2005/8/layout/vList5"/>
    <dgm:cxn modelId="{3D778383-ABB6-44EC-8B7C-509F471B5063}" srcId="{EC4CDA45-B345-40CC-B722-0024293FD7D7}" destId="{B4DC70FD-F967-4316-A87E-C1CA93B64F0C}" srcOrd="8" destOrd="0" parTransId="{DF22E9D5-CD73-4C8D-8D94-E61FB95BC532}" sibTransId="{8EAFC804-ADFC-4CF6-A941-05392CC2EB10}"/>
    <dgm:cxn modelId="{AC1B4A55-D369-460B-8842-496D5BFB84ED}" type="presOf" srcId="{1747EA35-4738-4B9C-96B4-04036C619328}" destId="{5E207853-9036-4742-8368-5A221D0E974B}" srcOrd="0" destOrd="51" presId="urn:microsoft.com/office/officeart/2005/8/layout/vList5"/>
    <dgm:cxn modelId="{7C5094D0-2BA1-4848-A3A6-5DA7DF79D15D}" type="presOf" srcId="{41F270E6-5B84-4891-B020-5DC7BEE385A5}" destId="{5E207853-9036-4742-8368-5A221D0E974B}" srcOrd="0" destOrd="33" presId="urn:microsoft.com/office/officeart/2005/8/layout/vList5"/>
    <dgm:cxn modelId="{E171A325-4FD1-460B-A4FC-F64284D13951}" type="presOf" srcId="{B162253A-33F0-4C09-9E14-E2A8E1A18C7A}" destId="{88BDA8E9-7831-4C66-BBD2-836D7154CA69}" srcOrd="0" destOrd="2" presId="urn:microsoft.com/office/officeart/2005/8/layout/vList5"/>
    <dgm:cxn modelId="{58F5CEF2-2FE8-42CF-96DD-0D71CB48167F}" srcId="{C9ED02E2-726E-43BF-A2B9-04EFD79E0148}" destId="{350F9E27-2913-4CFD-8265-69529B20351F}" srcOrd="11" destOrd="0" parTransId="{562114D8-07DA-4A9A-BDFD-0194A24AF857}" sibTransId="{E40E3A8A-9564-4E3B-BC6E-EED397D71EFC}"/>
    <dgm:cxn modelId="{D5459338-FA59-4468-8975-AA5D624A1F37}" srcId="{C9ED02E2-726E-43BF-A2B9-04EFD79E0148}" destId="{D829B6C7-7963-4C0A-AE5D-B16412880171}" srcOrd="15" destOrd="0" parTransId="{B8284FC1-F2B6-47DF-B725-7FFBD31043D9}" sibTransId="{DAEF9708-A0CB-4F3A-ADE7-28C91FEE9C36}"/>
    <dgm:cxn modelId="{5CCE5243-C043-4DDE-B036-736AEE08A820}" srcId="{C9ED02E2-726E-43BF-A2B9-04EFD79E0148}" destId="{91176FB5-ED17-421E-9CBE-147C63CB562E}" srcOrd="26" destOrd="0" parTransId="{C602F85D-C88A-459D-AAA8-8F4E5FDB6498}" sibTransId="{B550C8A4-06E8-44DF-9DA1-D2C33987B7F7}"/>
    <dgm:cxn modelId="{44E38CB9-1773-4B5E-9F84-0E56E26D56F5}" srcId="{C9ED02E2-726E-43BF-A2B9-04EFD79E0148}" destId="{5D59A108-5803-4C65-B486-95E886FB57D4}" srcOrd="52" destOrd="0" parTransId="{07E91ABA-A2BA-4F29-B84B-1FB68CF32322}" sibTransId="{E5B3EDB1-8B8F-468D-9582-09CDE5EE4DB6}"/>
    <dgm:cxn modelId="{A43C2CCF-51E6-4412-9DB1-18777F07B350}" srcId="{C9ED02E2-726E-43BF-A2B9-04EFD79E0148}" destId="{922BA4B4-4387-4661-9A0D-F37E38DFDFCF}" srcOrd="39" destOrd="0" parTransId="{D0E0F4AF-03DA-49D9-91F2-298FD8888D44}" sibTransId="{82716DBE-1F38-462C-A39B-DCB464382834}"/>
    <dgm:cxn modelId="{45ACEB32-E9A8-4643-80C8-9BCE0507FE0A}" type="presOf" srcId="{D8A3DE86-86E0-43BA-8EEF-1F51F1A49104}" destId="{25C25A89-143F-41F6-9B13-EFBC6AD96D19}" srcOrd="0" destOrd="7" presId="urn:microsoft.com/office/officeart/2005/8/layout/vList5"/>
    <dgm:cxn modelId="{639CCE12-61C7-41A3-8BDE-71ECAA755479}" srcId="{C9ED02E2-726E-43BF-A2B9-04EFD79E0148}" destId="{C9789A4B-1CD5-4AB8-A2F6-C4DA2047B0EE}" srcOrd="48" destOrd="0" parTransId="{9FB709A3-B906-423D-8395-873BF51C2282}" sibTransId="{F66D11B9-3AC6-4486-8CA5-F3BFFE96DAF7}"/>
    <dgm:cxn modelId="{95A13AD3-58F6-411C-95DA-C5E4F8661719}" srcId="{E71272A4-8F20-442C-953F-6B5AE4F4A6B7}" destId="{EC4CDA45-B345-40CC-B722-0024293FD7D7}" srcOrd="2" destOrd="0" parTransId="{589A302B-BC00-438F-BA97-B4F9B6180D0A}" sibTransId="{B663B938-4700-46BE-A061-CA264ABB5B2B}"/>
    <dgm:cxn modelId="{F6299221-6319-4BF7-A45F-23EE80747670}" srcId="{4D1EA615-1F33-42FD-BA91-0DE511ECEA79}" destId="{DBA16FB0-52C5-44BC-8D82-961F1C2473CF}" srcOrd="2" destOrd="0" parTransId="{1298341E-4F51-4B27-A2BB-3760D1915C41}" sibTransId="{67E8D27C-517B-41AC-A0D0-9ECEBA535820}"/>
    <dgm:cxn modelId="{CC90BE0E-08C3-40CC-B87F-95E3D16CD9EA}" type="presOf" srcId="{AFE18763-8007-48B8-B57C-47AD974D73A9}" destId="{5E207853-9036-4742-8368-5A221D0E974B}" srcOrd="0" destOrd="35" presId="urn:microsoft.com/office/officeart/2005/8/layout/vList5"/>
    <dgm:cxn modelId="{67C78B61-AFBB-4479-9CB7-C20B5F870333}" type="presOf" srcId="{FA546895-CB7A-45D9-B3EB-510D7A74D983}" destId="{5E207853-9036-4742-8368-5A221D0E974B}" srcOrd="0" destOrd="19" presId="urn:microsoft.com/office/officeart/2005/8/layout/vList5"/>
    <dgm:cxn modelId="{75667996-ECC9-4E0E-9DEC-A5A40DE3C386}" type="presOf" srcId="{0C6B636E-CAA5-4D27-BF40-9A881A18DADD}" destId="{25C25A89-143F-41F6-9B13-EFBC6AD96D19}" srcOrd="0" destOrd="3" presId="urn:microsoft.com/office/officeart/2005/8/layout/vList5"/>
    <dgm:cxn modelId="{D4AD3B90-38DD-465D-BFF9-61A2A76AA6B5}" srcId="{EC4CDA45-B345-40CC-B722-0024293FD7D7}" destId="{50F41B73-C768-4663-8889-F807BC5AABF4}" srcOrd="2" destOrd="0" parTransId="{B5EA91E0-8F1B-483C-90FD-8BCFB3D23689}" sibTransId="{6056C9C0-68AD-4E18-9E09-9490AE5FCB9D}"/>
    <dgm:cxn modelId="{B9E67A14-7F1E-45A0-8F99-EE452D02963B}" type="presOf" srcId="{A96CE166-3BF3-4DED-BB3F-8EBC2AA14771}" destId="{5E207853-9036-4742-8368-5A221D0E974B}" srcOrd="0" destOrd="54" presId="urn:microsoft.com/office/officeart/2005/8/layout/vList5"/>
    <dgm:cxn modelId="{6F9CAEEA-AFEA-421F-B9E4-C24B47D48FEE}" srcId="{C9ED02E2-726E-43BF-A2B9-04EFD79E0148}" destId="{A04361B4-C841-45AB-B1CF-D24992C201EF}" srcOrd="55" destOrd="0" parTransId="{A3E09701-8FD9-42A4-B57B-708B0D419B4C}" sibTransId="{7CC7EC0D-D93E-43DF-964D-E111859EFA9B}"/>
    <dgm:cxn modelId="{9ACA3071-E76F-44CE-BD94-3A84DE86FDF3}" type="presOf" srcId="{56E0B32B-A873-4ECF-9614-2E9A65F2848E}" destId="{5E207853-9036-4742-8368-5A221D0E974B}" srcOrd="0" destOrd="44" presId="urn:microsoft.com/office/officeart/2005/8/layout/vList5"/>
    <dgm:cxn modelId="{435C1951-4DEC-464D-B589-1F64F51B4477}" type="presOf" srcId="{DA0F4940-8A08-4C8C-BFE7-457CE2359C2C}" destId="{5E207853-9036-4742-8368-5A221D0E974B}" srcOrd="0" destOrd="2" presId="urn:microsoft.com/office/officeart/2005/8/layout/vList5"/>
    <dgm:cxn modelId="{F252F4F8-CDC7-46B1-90B1-43FB9CD04ABD}" srcId="{C9ED02E2-726E-43BF-A2B9-04EFD79E0148}" destId="{40C16BF5-BD02-4893-B2BA-0EDE88A7A487}" srcOrd="5" destOrd="0" parTransId="{E3E0B528-0C54-4507-9924-26CB5E4CA8B5}" sibTransId="{8AE86F68-A8FF-463E-9965-E1FC57F91EA0}"/>
    <dgm:cxn modelId="{9E67B221-32EA-4414-B424-4E95E3FBD582}" type="presOf" srcId="{45866E60-56B6-4869-BFA9-2BC5720E68D1}" destId="{5E207853-9036-4742-8368-5A221D0E974B}" srcOrd="0" destOrd="45" presId="urn:microsoft.com/office/officeart/2005/8/layout/vList5"/>
    <dgm:cxn modelId="{702384EB-C08E-4045-AC80-7DF667E386FB}" srcId="{C9ED02E2-726E-43BF-A2B9-04EFD79E0148}" destId="{52815B49-7843-4516-9EA2-2DA458EB760D}" srcOrd="13" destOrd="0" parTransId="{8CF21953-D2C5-49B8-888C-8BD01E38D648}" sibTransId="{D6FA2B20-7F4C-4000-A074-CBF5E2EF8FCB}"/>
    <dgm:cxn modelId="{62D25E32-1091-441A-9EC0-E09677D353FF}" srcId="{C9ED02E2-726E-43BF-A2B9-04EFD79E0148}" destId="{36FA40CE-2773-479B-B08C-FFAF5F334D68}" srcOrd="53" destOrd="0" parTransId="{A81D21F5-FF9F-46A5-89F3-D3B021A738B4}" sibTransId="{4D43B232-6D1B-48CD-98B0-B4A5DF333ADC}"/>
    <dgm:cxn modelId="{0E4182B4-1CBD-41CC-BF7D-23D0E0E1F039}" srcId="{C9ED02E2-726E-43BF-A2B9-04EFD79E0148}" destId="{9FED9B6B-895A-4644-8897-686AA357EFAC}" srcOrd="29" destOrd="0" parTransId="{B0D708C1-F7BA-45D8-BCCA-15ADE5A3F8A0}" sibTransId="{7643A9C2-694C-4044-9B6A-7918329A47D4}"/>
    <dgm:cxn modelId="{D3B02D42-9FAE-45BF-961B-3A5EBD3A8748}" srcId="{C9ED02E2-726E-43BF-A2B9-04EFD79E0148}" destId="{DDFFE21F-7645-4885-B26E-967644B3AF3B}" srcOrd="12" destOrd="0" parTransId="{4392D770-8CB3-400C-BDD5-217BF7DE0363}" sibTransId="{3AD34DB5-99D3-4D84-92C8-767C118A9192}"/>
    <dgm:cxn modelId="{188C559B-1E4E-42E2-8852-AF58D5808CB1}" srcId="{C9ED02E2-726E-43BF-A2B9-04EFD79E0148}" destId="{1DDE0360-37DE-40A2-9EEF-B7FD204F904B}" srcOrd="34" destOrd="0" parTransId="{E088573C-C5EC-4360-AC03-CA9554DA354C}" sibTransId="{730D4441-BF6C-4D36-94C6-74230ACCB67B}"/>
    <dgm:cxn modelId="{638EFAF0-0BA2-406F-9356-99A57250F4CF}" type="presOf" srcId="{05F61EF6-09C4-460B-935A-793EAC766477}" destId="{5E207853-9036-4742-8368-5A221D0E974B}" srcOrd="0" destOrd="22" presId="urn:microsoft.com/office/officeart/2005/8/layout/vList5"/>
    <dgm:cxn modelId="{A935F4CD-EADA-468C-A0DE-47EFFF37CBDB}" type="presOf" srcId="{A9B8A75A-F186-47AC-B108-9D5A7E33E5FB}" destId="{88BDA8E9-7831-4C66-BBD2-836D7154CA69}" srcOrd="0" destOrd="1" presId="urn:microsoft.com/office/officeart/2005/8/layout/vList5"/>
    <dgm:cxn modelId="{CB8D53B9-E182-49BD-B7B3-E712C2C63685}" srcId="{C9ED02E2-726E-43BF-A2B9-04EFD79E0148}" destId="{7453BB98-4240-4821-ADB6-199F5ADF7B21}" srcOrd="21" destOrd="0" parTransId="{71403E99-888D-4AAC-A984-564391D76258}" sibTransId="{8D8271E2-6DA0-458F-8F4F-6444FBBDFBC7}"/>
    <dgm:cxn modelId="{4E280E49-74E3-4846-834E-EEFE4DCEFA04}" srcId="{E71272A4-8F20-442C-953F-6B5AE4F4A6B7}" destId="{4D1EA615-1F33-42FD-BA91-0DE511ECEA79}" srcOrd="3" destOrd="0" parTransId="{B8E2E853-D84D-491B-9DAD-7275956FD83F}" sibTransId="{289CAD4A-5E66-42B0-A624-99FD4614045F}"/>
    <dgm:cxn modelId="{0C380FF8-DFD3-4636-BFB0-FDE2AA0C489C}" srcId="{E71272A4-8F20-442C-953F-6B5AE4F4A6B7}" destId="{C9ED02E2-726E-43BF-A2B9-04EFD79E0148}" srcOrd="1" destOrd="0" parTransId="{6A02A9F9-DD32-4E41-9900-6D31759A8126}" sibTransId="{E7CCD6A1-3EAF-43B3-98F3-8F7A8F26A5E0}"/>
    <dgm:cxn modelId="{1A2F6292-0804-4E71-8321-0758803A783A}" type="presOf" srcId="{5100AF8B-252A-4D02-BC8D-AD354ECA1C7E}" destId="{25C25A89-143F-41F6-9B13-EFBC6AD96D19}" srcOrd="0" destOrd="1" presId="urn:microsoft.com/office/officeart/2005/8/layout/vList5"/>
    <dgm:cxn modelId="{3248F524-8491-481F-843C-382A65B28E57}" type="presOf" srcId="{3FD339E5-94A6-49A3-9B2B-328264B5A2BA}" destId="{5E207853-9036-4742-8368-5A221D0E974B}" srcOrd="0" destOrd="42" presId="urn:microsoft.com/office/officeart/2005/8/layout/vList5"/>
    <dgm:cxn modelId="{CD9D06B4-2D58-4B43-AEDE-CE61B44B0701}" type="presOf" srcId="{6D7BB417-C014-4D3C-A672-A2A810E5065B}" destId="{5E207853-9036-4742-8368-5A221D0E974B}" srcOrd="0" destOrd="24" presId="urn:microsoft.com/office/officeart/2005/8/layout/vList5"/>
    <dgm:cxn modelId="{367C035F-BB43-4AA4-BE63-B7FD4A19C2A7}" srcId="{C9ED02E2-726E-43BF-A2B9-04EFD79E0148}" destId="{A96CE166-3BF3-4DED-BB3F-8EBC2AA14771}" srcOrd="54" destOrd="0" parTransId="{7691584C-8BD9-467D-ACF1-E56099DEE66B}" sibTransId="{55190BD5-91E1-4860-B727-D735A8ADD681}"/>
    <dgm:cxn modelId="{59177722-7AF7-4546-8EC7-110A80AE5D1E}" srcId="{EC4CDA45-B345-40CC-B722-0024293FD7D7}" destId="{C0FF207D-637E-40AE-9508-98548DF37033}" srcOrd="4" destOrd="0" parTransId="{149BF778-BDA5-463B-859D-96F1AC3C242B}" sibTransId="{CC329961-F7CA-4206-82D4-642A00E62C9E}"/>
    <dgm:cxn modelId="{6E34DD35-BD82-47EF-9D21-B02B070D95A8}" type="presOf" srcId="{EC4CDA45-B345-40CC-B722-0024293FD7D7}" destId="{B81BA971-9CAF-459D-983F-C87EF76537AD}" srcOrd="0" destOrd="0" presId="urn:microsoft.com/office/officeart/2005/8/layout/vList5"/>
    <dgm:cxn modelId="{811EB59B-0593-499A-81FD-1781D8BDCFC8}" type="presOf" srcId="{4FAD1599-1C75-416D-A37F-96C591C44524}" destId="{5E207853-9036-4742-8368-5A221D0E974B}" srcOrd="0" destOrd="37" presId="urn:microsoft.com/office/officeart/2005/8/layout/vList5"/>
    <dgm:cxn modelId="{2B7A866F-85BB-4E8B-A38F-7F139AF4FBC5}" srcId="{C9ED02E2-726E-43BF-A2B9-04EFD79E0148}" destId="{4FAD1599-1C75-416D-A37F-96C591C44524}" srcOrd="37" destOrd="0" parTransId="{A2BE3FDA-FF93-46F9-A8ED-EB709777D639}" sibTransId="{028F2C12-D043-409F-96B8-8BA24EF18B37}"/>
    <dgm:cxn modelId="{1615190D-7551-472B-9C33-51598AE317A3}" type="presOf" srcId="{40C16BF5-BD02-4893-B2BA-0EDE88A7A487}" destId="{5E207853-9036-4742-8368-5A221D0E974B}" srcOrd="0" destOrd="5" presId="urn:microsoft.com/office/officeart/2005/8/layout/vList5"/>
    <dgm:cxn modelId="{9B7D7DF7-D50F-4E74-A2D5-D52181FF3CD4}" srcId="{DB7CEF31-2103-4EF8-BAD0-BB5A31774D0B}" destId="{A9B8A75A-F186-47AC-B108-9D5A7E33E5FB}" srcOrd="1" destOrd="0" parTransId="{71A754F5-CBE9-47B4-9FA0-3411E1C78AEF}" sibTransId="{1C04247F-349B-43E7-A981-5A2E7997CCCF}"/>
    <dgm:cxn modelId="{DB9D6592-A4BE-4F6C-B8F9-AA2AE44204B3}" srcId="{4D1EA615-1F33-42FD-BA91-0DE511ECEA79}" destId="{CEBCF85E-1531-42CA-9813-AB03883D9F29}" srcOrd="3" destOrd="0" parTransId="{A7743B3F-E87D-4541-B71F-1C820ECF418D}" sibTransId="{B3367D3A-2193-4222-9514-FD9CDE0C68EA}"/>
    <dgm:cxn modelId="{AB2CE93D-FF6B-43B8-9B10-77C0D4BBD5FA}" type="presOf" srcId="{452409A3-9DBB-4463-9990-F01A057E0C59}" destId="{25C25A89-143F-41F6-9B13-EFBC6AD96D19}" srcOrd="0" destOrd="9" presId="urn:microsoft.com/office/officeart/2005/8/layout/vList5"/>
    <dgm:cxn modelId="{D76245FC-E656-4E25-938B-BE4065659FBC}" type="presOf" srcId="{D829B6C7-7963-4C0A-AE5D-B16412880171}" destId="{5E207853-9036-4742-8368-5A221D0E974B}" srcOrd="0" destOrd="15" presId="urn:microsoft.com/office/officeart/2005/8/layout/vList5"/>
    <dgm:cxn modelId="{A204366C-4DBC-4014-A1CA-05F343F5B581}" srcId="{4D1EA615-1F33-42FD-BA91-0DE511ECEA79}" destId="{3A497F1C-00D5-48CF-88E4-35C55CD794FB}" srcOrd="1" destOrd="0" parTransId="{A3573D28-3411-4322-8A64-B249FEF293A1}" sibTransId="{8BF75039-147D-4AF8-8050-0B70F239A8FF}"/>
    <dgm:cxn modelId="{4595FEDA-2125-4E69-BF3C-ECBBDF05837A}" type="presOf" srcId="{892E3BB4-DB1A-4247-B4F1-C0C0149CCF3E}" destId="{5E207853-9036-4742-8368-5A221D0E974B}" srcOrd="0" destOrd="30" presId="urn:microsoft.com/office/officeart/2005/8/layout/vList5"/>
    <dgm:cxn modelId="{A18ED450-E2AE-43DC-997B-6ECEAE01D70A}" type="presOf" srcId="{A04361B4-C841-45AB-B1CF-D24992C201EF}" destId="{5E207853-9036-4742-8368-5A221D0E974B}" srcOrd="0" destOrd="55" presId="urn:microsoft.com/office/officeart/2005/8/layout/vList5"/>
    <dgm:cxn modelId="{F64E16EE-F916-4984-8246-F87E92F510FC}" type="presOf" srcId="{B4DC70FD-F967-4316-A87E-C1CA93B64F0C}" destId="{25C25A89-143F-41F6-9B13-EFBC6AD96D19}" srcOrd="0" destOrd="8" presId="urn:microsoft.com/office/officeart/2005/8/layout/vList5"/>
    <dgm:cxn modelId="{935D6A6C-EB4F-4C2F-9E99-4AF07CCAE9E9}" type="presOf" srcId="{9DB6CF4A-4028-4012-8FE9-9D63BEEDFE99}" destId="{5E207853-9036-4742-8368-5A221D0E974B}" srcOrd="0" destOrd="7" presId="urn:microsoft.com/office/officeart/2005/8/layout/vList5"/>
    <dgm:cxn modelId="{050ACDB4-8F00-423E-A1B8-0686C6B9440D}" type="presOf" srcId="{CEBCF85E-1531-42CA-9813-AB03883D9F29}" destId="{2FF62C8C-EEE6-4B50-A126-35C4E75AD66F}" srcOrd="0" destOrd="3" presId="urn:microsoft.com/office/officeart/2005/8/layout/vList5"/>
    <dgm:cxn modelId="{6A59D7FE-CEF0-40BA-9D91-BD49D6152E41}" type="presOf" srcId="{BE26E54E-D1D7-4CA3-91AA-579BA106E8DD}" destId="{5E207853-9036-4742-8368-5A221D0E974B}" srcOrd="0" destOrd="25" presId="urn:microsoft.com/office/officeart/2005/8/layout/vList5"/>
    <dgm:cxn modelId="{AF11F5B2-1CAF-44AD-B62A-606C5D3A2CF6}" srcId="{C9ED02E2-726E-43BF-A2B9-04EFD79E0148}" destId="{E677CD4E-0232-483C-A5B3-B7300AA36E71}" srcOrd="38" destOrd="0" parTransId="{6AECE02E-4D5D-40E6-A853-13E22279A9C3}" sibTransId="{85C2E010-5977-448B-AAD0-DDB5C41EC459}"/>
    <dgm:cxn modelId="{1F2CF24E-C243-4003-A181-394F53CD688C}" srcId="{C9ED02E2-726E-43BF-A2B9-04EFD79E0148}" destId="{A4ED1797-5DF6-43F9-8C7E-3FD5C7354B46}" srcOrd="41" destOrd="0" parTransId="{F57F41FF-1514-48A4-A588-0A7EE2F86AC3}" sibTransId="{A023CE59-8BFA-4099-8021-954EB4599FC7}"/>
    <dgm:cxn modelId="{1036376A-C8F8-4E62-BDC6-EFF5B8E27DFC}" srcId="{C9ED02E2-726E-43BF-A2B9-04EFD79E0148}" destId="{D8604704-53D1-4592-8696-63CB31C21372}" srcOrd="8" destOrd="0" parTransId="{583CFA54-8A62-4A8D-9792-A99DDE8F981B}" sibTransId="{130D8306-6D05-4406-A6B6-F75A9E841ACD}"/>
    <dgm:cxn modelId="{52031B8C-4D59-4409-AD26-CAB5564A1F91}" type="presOf" srcId="{B43CA1D7-B614-4A10-A583-EBD710A00CA3}" destId="{5E207853-9036-4742-8368-5A221D0E974B}" srcOrd="0" destOrd="27" presId="urn:microsoft.com/office/officeart/2005/8/layout/vList5"/>
    <dgm:cxn modelId="{6D20C5A6-7D70-4A8A-8F13-259466AA392B}" srcId="{DB7CEF31-2103-4EF8-BAD0-BB5A31774D0B}" destId="{26918190-5BEB-4AFC-9E39-337DC8473E99}" srcOrd="4" destOrd="0" parTransId="{BB69F1E3-8EC2-4FBD-997D-7BFBAF7E4985}" sibTransId="{049E1C49-DFC6-4485-9B0C-AF54F5121E8B}"/>
    <dgm:cxn modelId="{8C4CD68D-CFC2-4A03-BCE9-2CE76761D957}" type="presOf" srcId="{91176FB5-ED17-421E-9CBE-147C63CB562E}" destId="{5E207853-9036-4742-8368-5A221D0E974B}" srcOrd="0" destOrd="26" presId="urn:microsoft.com/office/officeart/2005/8/layout/vList5"/>
    <dgm:cxn modelId="{AC20496D-A3D5-42F7-9B98-C48346074468}" srcId="{C9ED02E2-726E-43BF-A2B9-04EFD79E0148}" destId="{45866E60-56B6-4869-BFA9-2BC5720E68D1}" srcOrd="45" destOrd="0" parTransId="{A2273032-F48C-46A4-B6C6-51AFCDC7F5EA}" sibTransId="{6EE630E2-E0B1-4B7C-B8D1-AD002DBA5E31}"/>
    <dgm:cxn modelId="{1764C079-8050-4877-9E30-934F68052AB5}" type="presOf" srcId="{D8604704-53D1-4592-8696-63CB31C21372}" destId="{5E207853-9036-4742-8368-5A221D0E974B}" srcOrd="0" destOrd="8" presId="urn:microsoft.com/office/officeart/2005/8/layout/vList5"/>
    <dgm:cxn modelId="{B17D76D0-3C08-4BC0-9585-8C188435C405}" srcId="{C9ED02E2-726E-43BF-A2B9-04EFD79E0148}" destId="{38AF6842-0599-4528-9C58-7A828821306F}" srcOrd="6" destOrd="0" parTransId="{6B8B117E-53DE-4550-8915-8CD5A474692D}" sibTransId="{D5FA3011-4BA0-4516-8464-74915A7DF800}"/>
    <dgm:cxn modelId="{BAA62E01-50CF-4704-AD18-9216CF7AE93A}" type="presOf" srcId="{A4F7292C-235E-402B-A5B8-95FA066FB542}" destId="{5E207853-9036-4742-8368-5A221D0E974B}" srcOrd="0" destOrd="40" presId="urn:microsoft.com/office/officeart/2005/8/layout/vList5"/>
    <dgm:cxn modelId="{6A56F71F-D11A-4D09-969C-6C571A4CB84D}" type="presOf" srcId="{23E632C3-4F2F-4750-9C2A-D1149B22A93F}" destId="{5E207853-9036-4742-8368-5A221D0E974B}" srcOrd="0" destOrd="3" presId="urn:microsoft.com/office/officeart/2005/8/layout/vList5"/>
    <dgm:cxn modelId="{EACDAE43-D893-4DF5-9AB8-06F104B646A5}" type="presOf" srcId="{52815B49-7843-4516-9EA2-2DA458EB760D}" destId="{5E207853-9036-4742-8368-5A221D0E974B}" srcOrd="0" destOrd="13" presId="urn:microsoft.com/office/officeart/2005/8/layout/vList5"/>
    <dgm:cxn modelId="{D774CEF3-1584-46FE-8537-A7B8D3D43647}" srcId="{C9ED02E2-726E-43BF-A2B9-04EFD79E0148}" destId="{14AF0F03-BA4B-4427-BE0D-257ADF0C0BA8}" srcOrd="17" destOrd="0" parTransId="{ED30CCA0-8D78-4C82-9972-F4D622DBE817}" sibTransId="{DD1C2CC5-C088-45DA-A1DC-D9484FE9DA8D}"/>
    <dgm:cxn modelId="{D6D69CF1-BF11-4254-9AA4-117BA6B744DE}" srcId="{C9ED02E2-726E-43BF-A2B9-04EFD79E0148}" destId="{FA546895-CB7A-45D9-B3EB-510D7A74D983}" srcOrd="19" destOrd="0" parTransId="{37C7DD7D-FE6A-4BF2-8335-200DA749E19B}" sibTransId="{EAE267EC-3201-4953-92C1-3B46253C68E1}"/>
    <dgm:cxn modelId="{C6C48D8F-0691-4970-82DF-E878BF7C960B}" srcId="{C9ED02E2-726E-43BF-A2B9-04EFD79E0148}" destId="{05F61EF6-09C4-460B-935A-793EAC766477}" srcOrd="22" destOrd="0" parTransId="{F3A1CE0C-F0E9-425E-84A3-FAAFA4E0FAE2}" sibTransId="{4D1B9BF4-ED88-475C-887B-A04C49A2C067}"/>
    <dgm:cxn modelId="{2CDE5029-30C6-42B2-B527-F808FF72D500}" type="presOf" srcId="{AC910486-8427-417C-A5FF-C68658A93707}" destId="{88BDA8E9-7831-4C66-BBD2-836D7154CA69}" srcOrd="0" destOrd="3" presId="urn:microsoft.com/office/officeart/2005/8/layout/vList5"/>
    <dgm:cxn modelId="{B06F853D-01C2-4B77-8EBC-3300AC23A2EE}" srcId="{C9ED02E2-726E-43BF-A2B9-04EFD79E0148}" destId="{DA0F4940-8A08-4C8C-BFE7-457CE2359C2C}" srcOrd="2" destOrd="0" parTransId="{E7E10258-E293-41A0-A84B-201B216DE3B2}" sibTransId="{2CE92707-4B39-459F-915C-70FFD66CF12D}"/>
    <dgm:cxn modelId="{40784AFE-415A-4C2B-9FFA-05B72917F1D9}" type="presOf" srcId="{F79995AB-D245-41E1-8BA6-1284605A42C3}" destId="{5E207853-9036-4742-8368-5A221D0E974B}" srcOrd="0" destOrd="46" presId="urn:microsoft.com/office/officeart/2005/8/layout/vList5"/>
    <dgm:cxn modelId="{B0A2DB71-BEEC-4A4E-8DB1-970DFBE0936D}" type="presOf" srcId="{424FDEF1-C8F7-4C77-B4D1-558E45845186}" destId="{5E207853-9036-4742-8368-5A221D0E974B}" srcOrd="0" destOrd="0" presId="urn:microsoft.com/office/officeart/2005/8/layout/vList5"/>
    <dgm:cxn modelId="{DA575FA0-F770-4530-8EE7-0C01E0C797E6}" type="presOf" srcId="{350F9E27-2913-4CFD-8265-69529B20351F}" destId="{5E207853-9036-4742-8368-5A221D0E974B}" srcOrd="0" destOrd="11" presId="urn:microsoft.com/office/officeart/2005/8/layout/vList5"/>
    <dgm:cxn modelId="{A7315C71-0E74-4B58-9941-E16B46F712C9}" srcId="{C9ED02E2-726E-43BF-A2B9-04EFD79E0148}" destId="{AFD98992-D3DB-4FA5-8928-CF43A0DD9B67}" srcOrd="18" destOrd="0" parTransId="{B228770B-C245-42E8-B421-7D7391284947}" sibTransId="{A8D4754A-42EA-4B9C-B3E7-3052FB90A1D5}"/>
    <dgm:cxn modelId="{0DD650E0-53CD-4535-BA86-660921BD9315}" type="presOf" srcId="{CB9CB1C7-96C1-4D31-B4F5-BA68E49F3200}" destId="{5E207853-9036-4742-8368-5A221D0E974B}" srcOrd="0" destOrd="23" presId="urn:microsoft.com/office/officeart/2005/8/layout/vList5"/>
    <dgm:cxn modelId="{409F5355-553F-4BCB-ACC6-6CA027C2C4C4}" srcId="{C9ED02E2-726E-43BF-A2B9-04EFD79E0148}" destId="{50B2D3E6-0BE4-452E-AA5F-BD1859B5FFB1}" srcOrd="1" destOrd="0" parTransId="{D5CE53F4-9209-4942-8388-2868BDD0827C}" sibTransId="{03F661E2-5D6B-4591-A72E-11215409E63A}"/>
    <dgm:cxn modelId="{2EA12FA2-9770-4C34-B7B6-C3FF44281B28}" type="presOf" srcId="{922BA4B4-4387-4661-9A0D-F37E38DFDFCF}" destId="{5E207853-9036-4742-8368-5A221D0E974B}" srcOrd="0" destOrd="39" presId="urn:microsoft.com/office/officeart/2005/8/layout/vList5"/>
    <dgm:cxn modelId="{5D7BA21A-F114-4341-8602-39B1EA845739}" type="presOf" srcId="{D79E9942-A765-43A5-BADB-2485116DF687}" destId="{88BDA8E9-7831-4C66-BBD2-836D7154CA69}" srcOrd="0" destOrd="5" presId="urn:microsoft.com/office/officeart/2005/8/layout/vList5"/>
    <dgm:cxn modelId="{E3A5808A-F5C5-4468-9D24-27146164B6E5}" srcId="{E71272A4-8F20-442C-953F-6B5AE4F4A6B7}" destId="{DB7CEF31-2103-4EF8-BAD0-BB5A31774D0B}" srcOrd="0" destOrd="0" parTransId="{A02CBE16-C7CF-4CDD-BF2B-902D8C3268C8}" sibTransId="{8464678E-2678-4A98-806D-BFE400D6DED6}"/>
    <dgm:cxn modelId="{1B81B7AE-91BD-42B8-A45C-EA6F92A671E6}" type="presOf" srcId="{8AA01DB2-4D17-495F-8E3B-31FA968A837F}" destId="{5E207853-9036-4742-8368-5A221D0E974B}" srcOrd="0" destOrd="9" presId="urn:microsoft.com/office/officeart/2005/8/layout/vList5"/>
    <dgm:cxn modelId="{6875913D-7019-4804-AB72-5A4FF4641469}" type="presOf" srcId="{6FBDAB33-D298-4B91-8DA4-51B984991231}" destId="{5E207853-9036-4742-8368-5A221D0E974B}" srcOrd="0" destOrd="31" presId="urn:microsoft.com/office/officeart/2005/8/layout/vList5"/>
    <dgm:cxn modelId="{CAD968EC-3A16-403F-BC2E-7F3AE961CC6E}" type="presOf" srcId="{05321CC2-C4F1-45B9-97C8-0BADCAF269A3}" destId="{5E207853-9036-4742-8368-5A221D0E974B}" srcOrd="0" destOrd="28" presId="urn:microsoft.com/office/officeart/2005/8/layout/vList5"/>
    <dgm:cxn modelId="{EA341B4C-B7F5-4DBE-8E5C-E61D6CD96A2B}" srcId="{C9ED02E2-726E-43BF-A2B9-04EFD79E0148}" destId="{05321CC2-C4F1-45B9-97C8-0BADCAF269A3}" srcOrd="28" destOrd="0" parTransId="{48E88589-6A31-4A3F-B775-07FC330EB527}" sibTransId="{622A166A-1407-483D-923E-8EFD69CE2199}"/>
    <dgm:cxn modelId="{8FB69468-CC60-453B-863C-1865D6B1EDE5}" srcId="{EC4CDA45-B345-40CC-B722-0024293FD7D7}" destId="{96ACDE72-5053-4357-9AAB-1A301A220F47}" srcOrd="6" destOrd="0" parTransId="{5FFFDFB7-16EA-45FF-8921-48C4222C1661}" sibTransId="{2EBA0ACD-9218-4695-9BB6-8E6BC5A50559}"/>
    <dgm:cxn modelId="{E188594C-2CF9-4D20-AF72-4F9F5A977F5C}" type="presOf" srcId="{A4ED1797-5DF6-43F9-8C7E-3FD5C7354B46}" destId="{5E207853-9036-4742-8368-5A221D0E974B}" srcOrd="0" destOrd="41" presId="urn:microsoft.com/office/officeart/2005/8/layout/vList5"/>
    <dgm:cxn modelId="{AA5F6B41-F49E-4374-A299-E3BFF78E1FC7}" srcId="{4D1EA615-1F33-42FD-BA91-0DE511ECEA79}" destId="{E16075AD-FDAE-47CB-BCC5-5E11A3E05677}" srcOrd="0" destOrd="0" parTransId="{FED9BB11-BE1D-4A56-8520-288CBE25CB75}" sibTransId="{1E46FBC4-AC6A-4878-AA5A-7715BD11A18C}"/>
    <dgm:cxn modelId="{281ED5BF-F05A-4901-B8BE-DC5487B70200}" srcId="{C9ED02E2-726E-43BF-A2B9-04EFD79E0148}" destId="{B791CEFF-9AB9-4B29-9C34-0B51180B967C}" srcOrd="10" destOrd="0" parTransId="{36818924-6635-4A7A-BA67-12964B68AAB3}" sibTransId="{1C61AFA2-DF32-4992-9956-53F3AAB5C955}"/>
    <dgm:cxn modelId="{7306ABBD-CB53-45FF-AD5A-099C4D05E34D}" type="presOf" srcId="{38AF6842-0599-4528-9C58-7A828821306F}" destId="{5E207853-9036-4742-8368-5A221D0E974B}" srcOrd="0" destOrd="6" presId="urn:microsoft.com/office/officeart/2005/8/layout/vList5"/>
    <dgm:cxn modelId="{BCB8B6BD-7D30-456D-BFFE-62B9CB6309BA}" type="presOf" srcId="{27F75BDF-1E22-499B-9867-C6C5D3E181C1}" destId="{5E207853-9036-4742-8368-5A221D0E974B}" srcOrd="0" destOrd="4" presId="urn:microsoft.com/office/officeart/2005/8/layout/vList5"/>
    <dgm:cxn modelId="{D2B768CE-268B-4059-91B8-51FEC6940202}" type="presOf" srcId="{E677CD4E-0232-483C-A5B3-B7300AA36E71}" destId="{5E207853-9036-4742-8368-5A221D0E974B}" srcOrd="0" destOrd="38" presId="urn:microsoft.com/office/officeart/2005/8/layout/vList5"/>
    <dgm:cxn modelId="{CCEF7D3A-E0D5-4096-AD6B-81F079C0B374}" type="presOf" srcId="{50B2D3E6-0BE4-452E-AA5F-BD1859B5FFB1}" destId="{5E207853-9036-4742-8368-5A221D0E974B}" srcOrd="0" destOrd="1" presId="urn:microsoft.com/office/officeart/2005/8/layout/vList5"/>
    <dgm:cxn modelId="{69C71196-2E77-4102-8C6C-BEAE5AE81595}" srcId="{C9ED02E2-726E-43BF-A2B9-04EFD79E0148}" destId="{5800232F-F760-465F-97AF-C4D799946D95}" srcOrd="14" destOrd="0" parTransId="{B1E16050-3250-425F-99C5-7353DA1851F7}" sibTransId="{9D7B7D9D-D904-4167-B718-28F23D363D89}"/>
    <dgm:cxn modelId="{CFEC4921-162B-414C-9EE0-81F2C1592547}" srcId="{C9ED02E2-726E-43BF-A2B9-04EFD79E0148}" destId="{56E0B32B-A873-4ECF-9614-2E9A65F2848E}" srcOrd="44" destOrd="0" parTransId="{04F3B5ED-92EC-421E-82B0-901B1E8F5D2E}" sibTransId="{D1F51D06-2EED-4668-880D-A31E34724B53}"/>
    <dgm:cxn modelId="{9BE75033-0C8A-4E52-A5DA-C14DEB8928D8}" type="presParOf" srcId="{C6E441D3-B4F3-40AA-9B93-433C3A9AA3D6}" destId="{D5F2D764-FC28-45FD-8FE9-34A00C5924F6}" srcOrd="0" destOrd="0" presId="urn:microsoft.com/office/officeart/2005/8/layout/vList5"/>
    <dgm:cxn modelId="{DCEF1D9E-67D1-4476-AA60-533349D60031}" type="presParOf" srcId="{D5F2D764-FC28-45FD-8FE9-34A00C5924F6}" destId="{1C01E749-5574-4808-A9FC-29CC8BAE872A}" srcOrd="0" destOrd="0" presId="urn:microsoft.com/office/officeart/2005/8/layout/vList5"/>
    <dgm:cxn modelId="{585A1FCE-1D39-4900-A6E0-59F13A1A0FB8}" type="presParOf" srcId="{D5F2D764-FC28-45FD-8FE9-34A00C5924F6}" destId="{88BDA8E9-7831-4C66-BBD2-836D7154CA69}" srcOrd="1" destOrd="0" presId="urn:microsoft.com/office/officeart/2005/8/layout/vList5"/>
    <dgm:cxn modelId="{AD382886-0305-46E5-94BF-B537C86643F0}" type="presParOf" srcId="{C6E441D3-B4F3-40AA-9B93-433C3A9AA3D6}" destId="{406A4C19-09B9-4C04-BC58-E93611EB80E7}" srcOrd="1" destOrd="0" presId="urn:microsoft.com/office/officeart/2005/8/layout/vList5"/>
    <dgm:cxn modelId="{1382A074-CA1F-4BB2-9F68-D5D931361F03}" type="presParOf" srcId="{C6E441D3-B4F3-40AA-9B93-433C3A9AA3D6}" destId="{6F76A3E3-98F1-4F03-9847-EB42027CEBD6}" srcOrd="2" destOrd="0" presId="urn:microsoft.com/office/officeart/2005/8/layout/vList5"/>
    <dgm:cxn modelId="{7F8AE312-87C7-4262-AD13-6BC3F1B4CC32}" type="presParOf" srcId="{6F76A3E3-98F1-4F03-9847-EB42027CEBD6}" destId="{D7950679-C8D6-4096-85D2-23846384D591}" srcOrd="0" destOrd="0" presId="urn:microsoft.com/office/officeart/2005/8/layout/vList5"/>
    <dgm:cxn modelId="{85DFC436-DF29-4906-AE7E-329870180C7C}" type="presParOf" srcId="{6F76A3E3-98F1-4F03-9847-EB42027CEBD6}" destId="{5E207853-9036-4742-8368-5A221D0E974B}" srcOrd="1" destOrd="0" presId="urn:microsoft.com/office/officeart/2005/8/layout/vList5"/>
    <dgm:cxn modelId="{9512F2FD-7688-4285-B486-FDA2E5B83118}" type="presParOf" srcId="{C6E441D3-B4F3-40AA-9B93-433C3A9AA3D6}" destId="{8DEC9575-157D-4279-B898-45AE803A5079}" srcOrd="3" destOrd="0" presId="urn:microsoft.com/office/officeart/2005/8/layout/vList5"/>
    <dgm:cxn modelId="{1704DDE1-8A4D-441E-B409-F5A53E0B3E77}" type="presParOf" srcId="{C6E441D3-B4F3-40AA-9B93-433C3A9AA3D6}" destId="{D346ED43-6DC4-4382-9DBF-F73ADDF30045}" srcOrd="4" destOrd="0" presId="urn:microsoft.com/office/officeart/2005/8/layout/vList5"/>
    <dgm:cxn modelId="{1D20A79C-E737-4193-B7DC-CB5DC2473E98}" type="presParOf" srcId="{D346ED43-6DC4-4382-9DBF-F73ADDF30045}" destId="{B81BA971-9CAF-459D-983F-C87EF76537AD}" srcOrd="0" destOrd="0" presId="urn:microsoft.com/office/officeart/2005/8/layout/vList5"/>
    <dgm:cxn modelId="{33AAA9CD-4C7C-4C6E-8DA9-4D9416ABE4E7}" type="presParOf" srcId="{D346ED43-6DC4-4382-9DBF-F73ADDF30045}" destId="{25C25A89-143F-41F6-9B13-EFBC6AD96D19}" srcOrd="1" destOrd="0" presId="urn:microsoft.com/office/officeart/2005/8/layout/vList5"/>
    <dgm:cxn modelId="{661D2307-198C-46A2-8C7B-899BE1DC2A29}" type="presParOf" srcId="{C6E441D3-B4F3-40AA-9B93-433C3A9AA3D6}" destId="{5F689978-AB4F-4B4C-8B42-9E48C74208BC}" srcOrd="5" destOrd="0" presId="urn:microsoft.com/office/officeart/2005/8/layout/vList5"/>
    <dgm:cxn modelId="{A4212DF7-F7D8-4926-900F-5E4DB9C4BA88}" type="presParOf" srcId="{C6E441D3-B4F3-40AA-9B93-433C3A9AA3D6}" destId="{F543FF1B-D5FF-42CC-B1F7-9577B00EB214}" srcOrd="6" destOrd="0" presId="urn:microsoft.com/office/officeart/2005/8/layout/vList5"/>
    <dgm:cxn modelId="{6B74D3BD-C449-4396-B8F5-699ECC9B2BEC}" type="presParOf" srcId="{F543FF1B-D5FF-42CC-B1F7-9577B00EB214}" destId="{94019420-F818-49D4-BA4E-2FE268168A0E}" srcOrd="0" destOrd="0" presId="urn:microsoft.com/office/officeart/2005/8/layout/vList5"/>
    <dgm:cxn modelId="{B0B3AF21-3063-4BFA-A7F8-E226CAE86A57}" type="presParOf" srcId="{F543FF1B-D5FF-42CC-B1F7-9577B00EB214}" destId="{2FF62C8C-EEE6-4B50-A126-35C4E75AD66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FE32184-6917-4777-AF9D-9D78BA52ADC9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C734C83-ECE0-4382-A2F7-CC84461C41E4}">
      <dgm:prSet custT="1"/>
      <dgm:spPr/>
      <dgm:t>
        <a:bodyPr/>
        <a:lstStyle/>
        <a:p>
          <a:r>
            <a:rPr lang="ru-RU" sz="1800" b="1" dirty="0" smtClean="0"/>
            <a:t>определение объема и структуры национального продукта и национального дохода</a:t>
          </a:r>
          <a:endParaRPr lang="ru-RU" sz="1800" b="1" dirty="0"/>
        </a:p>
      </dgm:t>
    </dgm:pt>
    <dgm:pt modelId="{620E3A74-8914-424D-B3CA-F750F7B3CA86}" type="parTrans" cxnId="{07258A6E-F6E4-487F-ACA6-3028AAD2DA4C}">
      <dgm:prSet/>
      <dgm:spPr/>
      <dgm:t>
        <a:bodyPr/>
        <a:lstStyle/>
        <a:p>
          <a:endParaRPr lang="ru-RU"/>
        </a:p>
      </dgm:t>
    </dgm:pt>
    <dgm:pt modelId="{8B4AEF53-0645-4A99-9831-D0B4CA32F6E5}" type="sibTrans" cxnId="{07258A6E-F6E4-487F-ACA6-3028AAD2DA4C}">
      <dgm:prSet/>
      <dgm:spPr/>
      <dgm:t>
        <a:bodyPr/>
        <a:lstStyle/>
        <a:p>
          <a:endParaRPr lang="ru-RU"/>
        </a:p>
      </dgm:t>
    </dgm:pt>
    <dgm:pt modelId="{A655CC0C-CDF7-491A-8061-6F590422CEC6}">
      <dgm:prSet custT="1"/>
      <dgm:spPr/>
      <dgm:t>
        <a:bodyPr/>
        <a:lstStyle/>
        <a:p>
          <a:r>
            <a:rPr lang="ru-RU" sz="1800" b="1" dirty="0" smtClean="0"/>
            <a:t>анализ природы инфляции и способов ее снижения</a:t>
          </a:r>
          <a:endParaRPr lang="ru-RU" sz="1800" b="1" dirty="0"/>
        </a:p>
      </dgm:t>
    </dgm:pt>
    <dgm:pt modelId="{5DC7EB2C-AE22-455F-8B92-1B1AD0F8ABE3}" type="parTrans" cxnId="{01CD0760-9232-4CC7-816E-26C16529F16F}">
      <dgm:prSet/>
      <dgm:spPr/>
      <dgm:t>
        <a:bodyPr/>
        <a:lstStyle/>
        <a:p>
          <a:endParaRPr lang="ru-RU"/>
        </a:p>
      </dgm:t>
    </dgm:pt>
    <dgm:pt modelId="{6728FCB3-B81C-4FA1-8118-716D30D6071A}" type="sibTrans" cxnId="{01CD0760-9232-4CC7-816E-26C16529F16F}">
      <dgm:prSet/>
      <dgm:spPr/>
      <dgm:t>
        <a:bodyPr/>
        <a:lstStyle/>
        <a:p>
          <a:endParaRPr lang="ru-RU"/>
        </a:p>
      </dgm:t>
    </dgm:pt>
    <dgm:pt modelId="{326095A2-9227-435C-A053-587990387F03}">
      <dgm:prSet custT="1"/>
      <dgm:spPr/>
      <dgm:t>
        <a:bodyPr/>
        <a:lstStyle/>
        <a:p>
          <a:r>
            <a:rPr lang="ru-RU" sz="1800" b="1" dirty="0" smtClean="0"/>
            <a:t>изучение механизма и факторов экономического роста</a:t>
          </a:r>
          <a:endParaRPr lang="ru-RU" sz="1800" b="1" dirty="0"/>
        </a:p>
      </dgm:t>
    </dgm:pt>
    <dgm:pt modelId="{149D5706-4F3D-4CDC-8303-5B41C97ECD02}" type="parTrans" cxnId="{D337A4F1-CAA4-4FAF-ACCD-9FB71097A5C9}">
      <dgm:prSet/>
      <dgm:spPr/>
      <dgm:t>
        <a:bodyPr/>
        <a:lstStyle/>
        <a:p>
          <a:endParaRPr lang="ru-RU"/>
        </a:p>
      </dgm:t>
    </dgm:pt>
    <dgm:pt modelId="{868BEDA9-BA62-400E-97EE-7D8E878E1B40}" type="sibTrans" cxnId="{D337A4F1-CAA4-4FAF-ACCD-9FB71097A5C9}">
      <dgm:prSet/>
      <dgm:spPr/>
      <dgm:t>
        <a:bodyPr/>
        <a:lstStyle/>
        <a:p>
          <a:endParaRPr lang="ru-RU"/>
        </a:p>
      </dgm:t>
    </dgm:pt>
    <dgm:pt modelId="{551FAF97-BD94-4183-83BC-E3B61FD81463}">
      <dgm:prSet custT="1"/>
      <dgm:spPr/>
      <dgm:t>
        <a:bodyPr/>
        <a:lstStyle/>
        <a:p>
          <a:r>
            <a:rPr lang="ru-RU" sz="1800" b="1" dirty="0" smtClean="0"/>
            <a:t>выявление факторов, регулирующих занятость в масштабах всей экономики</a:t>
          </a:r>
          <a:endParaRPr lang="ru-RU" sz="1800" b="1" dirty="0"/>
        </a:p>
      </dgm:t>
    </dgm:pt>
    <dgm:pt modelId="{49ECFF17-F592-449C-9E4A-6940E662BB23}" type="parTrans" cxnId="{4F711103-14E7-436A-B55E-4D0A268010F1}">
      <dgm:prSet/>
      <dgm:spPr/>
      <dgm:t>
        <a:bodyPr/>
        <a:lstStyle/>
        <a:p>
          <a:endParaRPr lang="ru-RU"/>
        </a:p>
      </dgm:t>
    </dgm:pt>
    <dgm:pt modelId="{76C984EB-8A74-4E29-BEA9-BD17D3552089}" type="sibTrans" cxnId="{4F711103-14E7-436A-B55E-4D0A268010F1}">
      <dgm:prSet/>
      <dgm:spPr/>
      <dgm:t>
        <a:bodyPr/>
        <a:lstStyle/>
        <a:p>
          <a:endParaRPr lang="ru-RU"/>
        </a:p>
      </dgm:t>
    </dgm:pt>
    <dgm:pt modelId="{C9D67AFE-8F90-4AAB-8933-A8563252EAA4}">
      <dgm:prSet custT="1"/>
      <dgm:spPr/>
      <dgm:t>
        <a:bodyPr/>
        <a:lstStyle/>
        <a:p>
          <a:r>
            <a:rPr lang="ru-RU" sz="1800" b="1" dirty="0" smtClean="0"/>
            <a:t>анализ </a:t>
          </a:r>
          <a:r>
            <a:rPr lang="ru-RU" sz="1800" b="1" dirty="0" smtClean="0"/>
            <a:t>причин циклических колебаний и конъюнктурных изменений в экономике</a:t>
          </a:r>
          <a:endParaRPr lang="ru-RU" sz="1800" b="1" dirty="0"/>
        </a:p>
      </dgm:t>
    </dgm:pt>
    <dgm:pt modelId="{F1D8F3F1-814D-47FB-B07F-7C1FA03FC7B2}" type="parTrans" cxnId="{F562E80E-CC97-4621-B4FA-3D0F2BC690D4}">
      <dgm:prSet/>
      <dgm:spPr/>
      <dgm:t>
        <a:bodyPr/>
        <a:lstStyle/>
        <a:p>
          <a:endParaRPr lang="ru-RU"/>
        </a:p>
      </dgm:t>
    </dgm:pt>
    <dgm:pt modelId="{7D7AAB81-B06D-4F8C-BB57-50B95AC412AC}" type="sibTrans" cxnId="{F562E80E-CC97-4621-B4FA-3D0F2BC690D4}">
      <dgm:prSet/>
      <dgm:spPr/>
      <dgm:t>
        <a:bodyPr/>
        <a:lstStyle/>
        <a:p>
          <a:endParaRPr lang="ru-RU"/>
        </a:p>
      </dgm:t>
    </dgm:pt>
    <dgm:pt modelId="{71D8DD4C-5099-4611-9FF1-8DA6EEBA3E8C}">
      <dgm:prSet custT="1"/>
      <dgm:spPr/>
      <dgm:t>
        <a:bodyPr/>
        <a:lstStyle/>
        <a:p>
          <a:r>
            <a:rPr lang="ru-RU" sz="1800" b="1" dirty="0" smtClean="0"/>
            <a:t>исследование внешнеэкономического взаимодействия национальных экономик</a:t>
          </a:r>
          <a:endParaRPr lang="ru-RU" sz="1800" b="1" dirty="0"/>
        </a:p>
      </dgm:t>
    </dgm:pt>
    <dgm:pt modelId="{2F963F86-B628-46A5-9AB3-073E1ACD47D4}" type="parTrans" cxnId="{78A515A1-D130-422D-820E-179710845A99}">
      <dgm:prSet/>
      <dgm:spPr/>
      <dgm:t>
        <a:bodyPr/>
        <a:lstStyle/>
        <a:p>
          <a:endParaRPr lang="ru-RU"/>
        </a:p>
      </dgm:t>
    </dgm:pt>
    <dgm:pt modelId="{2AC16EA2-89DD-4E80-9CFF-B17A2721A341}" type="sibTrans" cxnId="{78A515A1-D130-422D-820E-179710845A99}">
      <dgm:prSet/>
      <dgm:spPr/>
      <dgm:t>
        <a:bodyPr/>
        <a:lstStyle/>
        <a:p>
          <a:endParaRPr lang="ru-RU"/>
        </a:p>
      </dgm:t>
    </dgm:pt>
    <dgm:pt modelId="{E595A900-B267-4A87-8B7E-DFD06ACEBE81}">
      <dgm:prSet custT="1"/>
      <dgm:spPr/>
      <dgm:t>
        <a:bodyPr/>
        <a:lstStyle/>
        <a:p>
          <a:r>
            <a:rPr lang="ru-RU" sz="1800" b="1" dirty="0" smtClean="0"/>
            <a:t>теоретическое обоснование целей, содержания и форм осуществления макроэкономической политики государства</a:t>
          </a:r>
          <a:endParaRPr lang="ru-RU" sz="1800" b="1" dirty="0"/>
        </a:p>
      </dgm:t>
    </dgm:pt>
    <dgm:pt modelId="{FF448322-BF63-450E-9130-12E972E772B8}" type="parTrans" cxnId="{DCB22481-5A8B-4063-9B76-6631B8F3EBE6}">
      <dgm:prSet/>
      <dgm:spPr/>
      <dgm:t>
        <a:bodyPr/>
        <a:lstStyle/>
        <a:p>
          <a:endParaRPr lang="ru-RU"/>
        </a:p>
      </dgm:t>
    </dgm:pt>
    <dgm:pt modelId="{1EAB0397-8BA5-4C0F-90A0-5BE1BFF3ECB3}" type="sibTrans" cxnId="{DCB22481-5A8B-4063-9B76-6631B8F3EBE6}">
      <dgm:prSet/>
      <dgm:spPr/>
      <dgm:t>
        <a:bodyPr/>
        <a:lstStyle/>
        <a:p>
          <a:endParaRPr lang="ru-RU"/>
        </a:p>
      </dgm:t>
    </dgm:pt>
    <dgm:pt modelId="{4D17A38A-E984-45A8-8D16-EB6B2376D269}" type="pres">
      <dgm:prSet presAssocID="{6FE32184-6917-4777-AF9D-9D78BA52ADC9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9E4FBDA-77C1-4AE1-A49E-A781975D47E1}" type="pres">
      <dgm:prSet presAssocID="{EC734C83-ECE0-4382-A2F7-CC84461C41E4}" presName="composite" presStyleCnt="0"/>
      <dgm:spPr/>
    </dgm:pt>
    <dgm:pt modelId="{21BAB4B3-6667-4842-AF74-3DA1A4B5B915}" type="pres">
      <dgm:prSet presAssocID="{EC734C83-ECE0-4382-A2F7-CC84461C41E4}" presName="imgShp" presStyleLbl="fgImgPlace1" presStyleIdx="0" presStyleCnt="7"/>
      <dgm:spPr/>
    </dgm:pt>
    <dgm:pt modelId="{F2238BC4-BA6F-4116-9504-66D90C8405EA}" type="pres">
      <dgm:prSet presAssocID="{EC734C83-ECE0-4382-A2F7-CC84461C41E4}" presName="txShp" presStyleLbl="node1" presStyleIdx="0" presStyleCnt="7" custScaleY="1331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7F601E-DE1D-49B1-BA2F-682FC2269A5B}" type="pres">
      <dgm:prSet presAssocID="{8B4AEF53-0645-4A99-9831-D0B4CA32F6E5}" presName="spacing" presStyleCnt="0"/>
      <dgm:spPr/>
    </dgm:pt>
    <dgm:pt modelId="{3586BC23-1A5D-4E22-A9BA-EB951564C2BB}" type="pres">
      <dgm:prSet presAssocID="{551FAF97-BD94-4183-83BC-E3B61FD81463}" presName="composite" presStyleCnt="0"/>
      <dgm:spPr/>
    </dgm:pt>
    <dgm:pt modelId="{E2EBFF1F-125E-4B85-B583-47ADE8C905DD}" type="pres">
      <dgm:prSet presAssocID="{551FAF97-BD94-4183-83BC-E3B61FD81463}" presName="imgShp" presStyleLbl="fgImgPlace1" presStyleIdx="1" presStyleCnt="7"/>
      <dgm:spPr/>
    </dgm:pt>
    <dgm:pt modelId="{C5D196CE-AD84-479D-A30A-CD55794BCA2F}" type="pres">
      <dgm:prSet presAssocID="{551FAF97-BD94-4183-83BC-E3B61FD81463}" presName="txShp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B74F1D-11BA-4E64-B062-53BF284C4FC6}" type="pres">
      <dgm:prSet presAssocID="{76C984EB-8A74-4E29-BEA9-BD17D3552089}" presName="spacing" presStyleCnt="0"/>
      <dgm:spPr/>
    </dgm:pt>
    <dgm:pt modelId="{F009B007-0DC6-431C-9D9A-4E140456125E}" type="pres">
      <dgm:prSet presAssocID="{A655CC0C-CDF7-491A-8061-6F590422CEC6}" presName="composite" presStyleCnt="0"/>
      <dgm:spPr/>
    </dgm:pt>
    <dgm:pt modelId="{C9796D50-63B6-42D2-8116-AAD5D6DD2CDD}" type="pres">
      <dgm:prSet presAssocID="{A655CC0C-CDF7-491A-8061-6F590422CEC6}" presName="imgShp" presStyleLbl="fgImgPlace1" presStyleIdx="2" presStyleCnt="7"/>
      <dgm:spPr/>
    </dgm:pt>
    <dgm:pt modelId="{5F33EE01-A646-4C8B-B7CB-43BEAF4E5BE6}" type="pres">
      <dgm:prSet presAssocID="{A655CC0C-CDF7-491A-8061-6F590422CEC6}" presName="txShp" presStyleLbl="node1" presStyleIdx="2" presStyleCnt="7" custScaleY="99791" custLinFactNeighborX="243" custLinFactNeighborY="21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D25C4F-0666-428A-97E2-B2767408FC9B}" type="pres">
      <dgm:prSet presAssocID="{6728FCB3-B81C-4FA1-8118-716D30D6071A}" presName="spacing" presStyleCnt="0"/>
      <dgm:spPr/>
    </dgm:pt>
    <dgm:pt modelId="{65DC95BE-A527-470C-B8BE-DB948ACB8FA6}" type="pres">
      <dgm:prSet presAssocID="{326095A2-9227-435C-A053-587990387F03}" presName="composite" presStyleCnt="0"/>
      <dgm:spPr/>
    </dgm:pt>
    <dgm:pt modelId="{03E0AF5A-496B-4D7A-A882-C17CAE4CEB20}" type="pres">
      <dgm:prSet presAssocID="{326095A2-9227-435C-A053-587990387F03}" presName="imgShp" presStyleLbl="fgImgPlace1" presStyleIdx="3" presStyleCnt="7"/>
      <dgm:spPr/>
    </dgm:pt>
    <dgm:pt modelId="{8B60A255-87EF-4230-BBC7-FBDC038FC5FA}" type="pres">
      <dgm:prSet presAssocID="{326095A2-9227-435C-A053-587990387F03}" presName="txShp" presStyleLbl="node1" presStyleIdx="3" presStyleCnt="7" custScaleY="108545" custLinFactNeighborX="1119" custLinFactNeighborY="-39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E9F0F4-D204-4A00-A2E9-628B17A00D13}" type="pres">
      <dgm:prSet presAssocID="{868BEDA9-BA62-400E-97EE-7D8E878E1B40}" presName="spacing" presStyleCnt="0"/>
      <dgm:spPr/>
    </dgm:pt>
    <dgm:pt modelId="{090EC4DB-FCAC-45E2-8975-D77165748DB2}" type="pres">
      <dgm:prSet presAssocID="{C9D67AFE-8F90-4AAB-8933-A8563252EAA4}" presName="composite" presStyleCnt="0"/>
      <dgm:spPr/>
    </dgm:pt>
    <dgm:pt modelId="{4E32D981-1011-4B34-A794-320A14FA2434}" type="pres">
      <dgm:prSet presAssocID="{C9D67AFE-8F90-4AAB-8933-A8563252EAA4}" presName="imgShp" presStyleLbl="fgImgPlace1" presStyleIdx="4" presStyleCnt="7"/>
      <dgm:spPr/>
    </dgm:pt>
    <dgm:pt modelId="{0042DB26-888B-4C93-AD24-9F4F7762EBDB}" type="pres">
      <dgm:prSet presAssocID="{C9D67AFE-8F90-4AAB-8933-A8563252EAA4}" presName="txShp" presStyleLbl="node1" presStyleIdx="4" presStyleCnt="7" custScaleY="134876" custLinFactNeighborX="-141" custLinFactNeighborY="-188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43BD16-9DCA-49B3-874B-E81A9B20FAE2}" type="pres">
      <dgm:prSet presAssocID="{7D7AAB81-B06D-4F8C-BB57-50B95AC412AC}" presName="spacing" presStyleCnt="0"/>
      <dgm:spPr/>
    </dgm:pt>
    <dgm:pt modelId="{1DB91765-861F-4433-8F3B-98743B98C0EE}" type="pres">
      <dgm:prSet presAssocID="{71D8DD4C-5099-4611-9FF1-8DA6EEBA3E8C}" presName="composite" presStyleCnt="0"/>
      <dgm:spPr/>
    </dgm:pt>
    <dgm:pt modelId="{5C44DDC7-981C-4361-AF0E-EF53AB24C772}" type="pres">
      <dgm:prSet presAssocID="{71D8DD4C-5099-4611-9FF1-8DA6EEBA3E8C}" presName="imgShp" presStyleLbl="fgImgPlace1" presStyleIdx="5" presStyleCnt="7"/>
      <dgm:spPr/>
    </dgm:pt>
    <dgm:pt modelId="{A948AAB2-5C3A-49D3-B545-B675ED5BB1A6}" type="pres">
      <dgm:prSet presAssocID="{71D8DD4C-5099-4611-9FF1-8DA6EEBA3E8C}" presName="txShp" presStyleLbl="node1" presStyleIdx="5" presStyleCnt="7" custLinFactNeighborX="1365" custLinFactNeighborY="-256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E8E4F7-58D1-48FB-A1B1-D7E4B3EBD098}" type="pres">
      <dgm:prSet presAssocID="{2AC16EA2-89DD-4E80-9CFF-B17A2721A341}" presName="spacing" presStyleCnt="0"/>
      <dgm:spPr/>
    </dgm:pt>
    <dgm:pt modelId="{3ACBD8D5-2D72-41F5-8F25-55AF833FBAA9}" type="pres">
      <dgm:prSet presAssocID="{E595A900-B267-4A87-8B7E-DFD06ACEBE81}" presName="composite" presStyleCnt="0"/>
      <dgm:spPr/>
    </dgm:pt>
    <dgm:pt modelId="{068DE8B0-509B-4568-8A17-723D76177686}" type="pres">
      <dgm:prSet presAssocID="{E595A900-B267-4A87-8B7E-DFD06ACEBE81}" presName="imgShp" presStyleLbl="fgImgPlace1" presStyleIdx="6" presStyleCnt="7"/>
      <dgm:spPr/>
    </dgm:pt>
    <dgm:pt modelId="{BB6F396A-4E17-45B2-ACF7-C47B7BD64AF4}" type="pres">
      <dgm:prSet presAssocID="{E595A900-B267-4A87-8B7E-DFD06ACEBE81}" presName="txShp" presStyleLbl="node1" presStyleIdx="6" presStyleCnt="7" custScaleY="187970" custLinFactNeighborX="49" custLinFactNeighborY="-281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1CD0760-9232-4CC7-816E-26C16529F16F}" srcId="{6FE32184-6917-4777-AF9D-9D78BA52ADC9}" destId="{A655CC0C-CDF7-491A-8061-6F590422CEC6}" srcOrd="2" destOrd="0" parTransId="{5DC7EB2C-AE22-455F-8B92-1B1AD0F8ABE3}" sibTransId="{6728FCB3-B81C-4FA1-8118-716D30D6071A}"/>
    <dgm:cxn modelId="{45671E5E-4DC4-4952-8323-9DC2212F9EBF}" type="presOf" srcId="{71D8DD4C-5099-4611-9FF1-8DA6EEBA3E8C}" destId="{A948AAB2-5C3A-49D3-B545-B675ED5BB1A6}" srcOrd="0" destOrd="0" presId="urn:microsoft.com/office/officeart/2005/8/layout/vList3"/>
    <dgm:cxn modelId="{DC369EB4-AD1D-432D-8622-2F41794A6740}" type="presOf" srcId="{6FE32184-6917-4777-AF9D-9D78BA52ADC9}" destId="{4D17A38A-E984-45A8-8D16-EB6B2376D269}" srcOrd="0" destOrd="0" presId="urn:microsoft.com/office/officeart/2005/8/layout/vList3"/>
    <dgm:cxn modelId="{9579F4C4-B6ED-4224-BB06-D3AAA33DC745}" type="presOf" srcId="{A655CC0C-CDF7-491A-8061-6F590422CEC6}" destId="{5F33EE01-A646-4C8B-B7CB-43BEAF4E5BE6}" srcOrd="0" destOrd="0" presId="urn:microsoft.com/office/officeart/2005/8/layout/vList3"/>
    <dgm:cxn modelId="{07258A6E-F6E4-487F-ACA6-3028AAD2DA4C}" srcId="{6FE32184-6917-4777-AF9D-9D78BA52ADC9}" destId="{EC734C83-ECE0-4382-A2F7-CC84461C41E4}" srcOrd="0" destOrd="0" parTransId="{620E3A74-8914-424D-B3CA-F750F7B3CA86}" sibTransId="{8B4AEF53-0645-4A99-9831-D0B4CA32F6E5}"/>
    <dgm:cxn modelId="{D337A4F1-CAA4-4FAF-ACCD-9FB71097A5C9}" srcId="{6FE32184-6917-4777-AF9D-9D78BA52ADC9}" destId="{326095A2-9227-435C-A053-587990387F03}" srcOrd="3" destOrd="0" parTransId="{149D5706-4F3D-4CDC-8303-5B41C97ECD02}" sibTransId="{868BEDA9-BA62-400E-97EE-7D8E878E1B40}"/>
    <dgm:cxn modelId="{B68ECAFC-2F0B-4FC5-8B97-B8D4B9C48F05}" type="presOf" srcId="{EC734C83-ECE0-4382-A2F7-CC84461C41E4}" destId="{F2238BC4-BA6F-4116-9504-66D90C8405EA}" srcOrd="0" destOrd="0" presId="urn:microsoft.com/office/officeart/2005/8/layout/vList3"/>
    <dgm:cxn modelId="{4F711103-14E7-436A-B55E-4D0A268010F1}" srcId="{6FE32184-6917-4777-AF9D-9D78BA52ADC9}" destId="{551FAF97-BD94-4183-83BC-E3B61FD81463}" srcOrd="1" destOrd="0" parTransId="{49ECFF17-F592-449C-9E4A-6940E662BB23}" sibTransId="{76C984EB-8A74-4E29-BEA9-BD17D3552089}"/>
    <dgm:cxn modelId="{5B317C9B-453C-42C3-A461-FA23628D6E11}" type="presOf" srcId="{326095A2-9227-435C-A053-587990387F03}" destId="{8B60A255-87EF-4230-BBC7-FBDC038FC5FA}" srcOrd="0" destOrd="0" presId="urn:microsoft.com/office/officeart/2005/8/layout/vList3"/>
    <dgm:cxn modelId="{53B67F19-0E9A-4993-9D01-02D1BE257526}" type="presOf" srcId="{C9D67AFE-8F90-4AAB-8933-A8563252EAA4}" destId="{0042DB26-888B-4C93-AD24-9F4F7762EBDB}" srcOrd="0" destOrd="0" presId="urn:microsoft.com/office/officeart/2005/8/layout/vList3"/>
    <dgm:cxn modelId="{4293158A-F07D-40C6-A771-05FAA4A371A7}" type="presOf" srcId="{551FAF97-BD94-4183-83BC-E3B61FD81463}" destId="{C5D196CE-AD84-479D-A30A-CD55794BCA2F}" srcOrd="0" destOrd="0" presId="urn:microsoft.com/office/officeart/2005/8/layout/vList3"/>
    <dgm:cxn modelId="{DCB22481-5A8B-4063-9B76-6631B8F3EBE6}" srcId="{6FE32184-6917-4777-AF9D-9D78BA52ADC9}" destId="{E595A900-B267-4A87-8B7E-DFD06ACEBE81}" srcOrd="6" destOrd="0" parTransId="{FF448322-BF63-450E-9130-12E972E772B8}" sibTransId="{1EAB0397-8BA5-4C0F-90A0-5BE1BFF3ECB3}"/>
    <dgm:cxn modelId="{813CAC7F-B898-47F1-BB0C-E2041BF54911}" type="presOf" srcId="{E595A900-B267-4A87-8B7E-DFD06ACEBE81}" destId="{BB6F396A-4E17-45B2-ACF7-C47B7BD64AF4}" srcOrd="0" destOrd="0" presId="urn:microsoft.com/office/officeart/2005/8/layout/vList3"/>
    <dgm:cxn modelId="{F562E80E-CC97-4621-B4FA-3D0F2BC690D4}" srcId="{6FE32184-6917-4777-AF9D-9D78BA52ADC9}" destId="{C9D67AFE-8F90-4AAB-8933-A8563252EAA4}" srcOrd="4" destOrd="0" parTransId="{F1D8F3F1-814D-47FB-B07F-7C1FA03FC7B2}" sibTransId="{7D7AAB81-B06D-4F8C-BB57-50B95AC412AC}"/>
    <dgm:cxn modelId="{78A515A1-D130-422D-820E-179710845A99}" srcId="{6FE32184-6917-4777-AF9D-9D78BA52ADC9}" destId="{71D8DD4C-5099-4611-9FF1-8DA6EEBA3E8C}" srcOrd="5" destOrd="0" parTransId="{2F963F86-B628-46A5-9AB3-073E1ACD47D4}" sibTransId="{2AC16EA2-89DD-4E80-9CFF-B17A2721A341}"/>
    <dgm:cxn modelId="{6B6DDBAC-61A4-493D-95EB-0F61E2B73D2B}" type="presParOf" srcId="{4D17A38A-E984-45A8-8D16-EB6B2376D269}" destId="{19E4FBDA-77C1-4AE1-A49E-A781975D47E1}" srcOrd="0" destOrd="0" presId="urn:microsoft.com/office/officeart/2005/8/layout/vList3"/>
    <dgm:cxn modelId="{CFFFDE05-1993-4A21-844D-CB5D8A1A21D5}" type="presParOf" srcId="{19E4FBDA-77C1-4AE1-A49E-A781975D47E1}" destId="{21BAB4B3-6667-4842-AF74-3DA1A4B5B915}" srcOrd="0" destOrd="0" presId="urn:microsoft.com/office/officeart/2005/8/layout/vList3"/>
    <dgm:cxn modelId="{917D7194-8B62-42D3-9A74-115187709C78}" type="presParOf" srcId="{19E4FBDA-77C1-4AE1-A49E-A781975D47E1}" destId="{F2238BC4-BA6F-4116-9504-66D90C8405EA}" srcOrd="1" destOrd="0" presId="urn:microsoft.com/office/officeart/2005/8/layout/vList3"/>
    <dgm:cxn modelId="{F63F761E-37B3-4254-AEC5-D68F8C6824A5}" type="presParOf" srcId="{4D17A38A-E984-45A8-8D16-EB6B2376D269}" destId="{E77F601E-DE1D-49B1-BA2F-682FC2269A5B}" srcOrd="1" destOrd="0" presId="urn:microsoft.com/office/officeart/2005/8/layout/vList3"/>
    <dgm:cxn modelId="{0DF4F473-0C21-4245-B8BD-8368EAE780AD}" type="presParOf" srcId="{4D17A38A-E984-45A8-8D16-EB6B2376D269}" destId="{3586BC23-1A5D-4E22-A9BA-EB951564C2BB}" srcOrd="2" destOrd="0" presId="urn:microsoft.com/office/officeart/2005/8/layout/vList3"/>
    <dgm:cxn modelId="{8CA1D97A-F7E9-4960-BEEC-BAF5335E6A42}" type="presParOf" srcId="{3586BC23-1A5D-4E22-A9BA-EB951564C2BB}" destId="{E2EBFF1F-125E-4B85-B583-47ADE8C905DD}" srcOrd="0" destOrd="0" presId="urn:microsoft.com/office/officeart/2005/8/layout/vList3"/>
    <dgm:cxn modelId="{B6780CAE-F62F-4BCE-83BC-96693C8463F5}" type="presParOf" srcId="{3586BC23-1A5D-4E22-A9BA-EB951564C2BB}" destId="{C5D196CE-AD84-479D-A30A-CD55794BCA2F}" srcOrd="1" destOrd="0" presId="urn:microsoft.com/office/officeart/2005/8/layout/vList3"/>
    <dgm:cxn modelId="{D85E75BF-2908-45BD-B4C0-A246D5828B8F}" type="presParOf" srcId="{4D17A38A-E984-45A8-8D16-EB6B2376D269}" destId="{8DB74F1D-11BA-4E64-B062-53BF284C4FC6}" srcOrd="3" destOrd="0" presId="urn:microsoft.com/office/officeart/2005/8/layout/vList3"/>
    <dgm:cxn modelId="{65AC235D-6B5B-48A2-A2CB-2C1BC11AE0B5}" type="presParOf" srcId="{4D17A38A-E984-45A8-8D16-EB6B2376D269}" destId="{F009B007-0DC6-431C-9D9A-4E140456125E}" srcOrd="4" destOrd="0" presId="urn:microsoft.com/office/officeart/2005/8/layout/vList3"/>
    <dgm:cxn modelId="{5B743840-6CCA-419F-B712-B4E094EE14C4}" type="presParOf" srcId="{F009B007-0DC6-431C-9D9A-4E140456125E}" destId="{C9796D50-63B6-42D2-8116-AAD5D6DD2CDD}" srcOrd="0" destOrd="0" presId="urn:microsoft.com/office/officeart/2005/8/layout/vList3"/>
    <dgm:cxn modelId="{D0D2191B-986B-423A-AAFA-960E95C5C25D}" type="presParOf" srcId="{F009B007-0DC6-431C-9D9A-4E140456125E}" destId="{5F33EE01-A646-4C8B-B7CB-43BEAF4E5BE6}" srcOrd="1" destOrd="0" presId="urn:microsoft.com/office/officeart/2005/8/layout/vList3"/>
    <dgm:cxn modelId="{4BAE6C55-E778-496D-A36C-0415A2575BE0}" type="presParOf" srcId="{4D17A38A-E984-45A8-8D16-EB6B2376D269}" destId="{1BD25C4F-0666-428A-97E2-B2767408FC9B}" srcOrd="5" destOrd="0" presId="urn:microsoft.com/office/officeart/2005/8/layout/vList3"/>
    <dgm:cxn modelId="{79542FB8-830B-47AF-83E1-D6370086EE6A}" type="presParOf" srcId="{4D17A38A-E984-45A8-8D16-EB6B2376D269}" destId="{65DC95BE-A527-470C-B8BE-DB948ACB8FA6}" srcOrd="6" destOrd="0" presId="urn:microsoft.com/office/officeart/2005/8/layout/vList3"/>
    <dgm:cxn modelId="{B3856F6A-4C3A-402C-B385-EE1BA8AA0685}" type="presParOf" srcId="{65DC95BE-A527-470C-B8BE-DB948ACB8FA6}" destId="{03E0AF5A-496B-4D7A-A882-C17CAE4CEB20}" srcOrd="0" destOrd="0" presId="urn:microsoft.com/office/officeart/2005/8/layout/vList3"/>
    <dgm:cxn modelId="{F2F41CF0-A14E-4C60-B7EC-4A487269239D}" type="presParOf" srcId="{65DC95BE-A527-470C-B8BE-DB948ACB8FA6}" destId="{8B60A255-87EF-4230-BBC7-FBDC038FC5FA}" srcOrd="1" destOrd="0" presId="urn:microsoft.com/office/officeart/2005/8/layout/vList3"/>
    <dgm:cxn modelId="{2F79C37B-2E58-4201-B287-616DF2EA8DCD}" type="presParOf" srcId="{4D17A38A-E984-45A8-8D16-EB6B2376D269}" destId="{63E9F0F4-D204-4A00-A2E9-628B17A00D13}" srcOrd="7" destOrd="0" presId="urn:microsoft.com/office/officeart/2005/8/layout/vList3"/>
    <dgm:cxn modelId="{F299D380-C9E6-45EA-90B3-FDFAF86054BE}" type="presParOf" srcId="{4D17A38A-E984-45A8-8D16-EB6B2376D269}" destId="{090EC4DB-FCAC-45E2-8975-D77165748DB2}" srcOrd="8" destOrd="0" presId="urn:microsoft.com/office/officeart/2005/8/layout/vList3"/>
    <dgm:cxn modelId="{8B6EC966-BD29-4590-8F6D-949D52DE2778}" type="presParOf" srcId="{090EC4DB-FCAC-45E2-8975-D77165748DB2}" destId="{4E32D981-1011-4B34-A794-320A14FA2434}" srcOrd="0" destOrd="0" presId="urn:microsoft.com/office/officeart/2005/8/layout/vList3"/>
    <dgm:cxn modelId="{2C8FFD4A-CF33-48EC-A4D1-5CB77838944F}" type="presParOf" srcId="{090EC4DB-FCAC-45E2-8975-D77165748DB2}" destId="{0042DB26-888B-4C93-AD24-9F4F7762EBDB}" srcOrd="1" destOrd="0" presId="urn:microsoft.com/office/officeart/2005/8/layout/vList3"/>
    <dgm:cxn modelId="{582BA056-0C8F-48EA-AAB5-4F57594FB189}" type="presParOf" srcId="{4D17A38A-E984-45A8-8D16-EB6B2376D269}" destId="{3343BD16-9DCA-49B3-874B-E81A9B20FAE2}" srcOrd="9" destOrd="0" presId="urn:microsoft.com/office/officeart/2005/8/layout/vList3"/>
    <dgm:cxn modelId="{C5908E36-B657-4CBF-831C-FC6C83011290}" type="presParOf" srcId="{4D17A38A-E984-45A8-8D16-EB6B2376D269}" destId="{1DB91765-861F-4433-8F3B-98743B98C0EE}" srcOrd="10" destOrd="0" presId="urn:microsoft.com/office/officeart/2005/8/layout/vList3"/>
    <dgm:cxn modelId="{3C6AD40B-261B-406A-A2A0-D34AA52593A7}" type="presParOf" srcId="{1DB91765-861F-4433-8F3B-98743B98C0EE}" destId="{5C44DDC7-981C-4361-AF0E-EF53AB24C772}" srcOrd="0" destOrd="0" presId="urn:microsoft.com/office/officeart/2005/8/layout/vList3"/>
    <dgm:cxn modelId="{3546580D-E967-45A2-A41E-0F6CB56BE375}" type="presParOf" srcId="{1DB91765-861F-4433-8F3B-98743B98C0EE}" destId="{A948AAB2-5C3A-49D3-B545-B675ED5BB1A6}" srcOrd="1" destOrd="0" presId="urn:microsoft.com/office/officeart/2005/8/layout/vList3"/>
    <dgm:cxn modelId="{2EE90D88-CD3F-4F18-AB37-ABF0389FA2F1}" type="presParOf" srcId="{4D17A38A-E984-45A8-8D16-EB6B2376D269}" destId="{2FE8E4F7-58D1-48FB-A1B1-D7E4B3EBD098}" srcOrd="11" destOrd="0" presId="urn:microsoft.com/office/officeart/2005/8/layout/vList3"/>
    <dgm:cxn modelId="{DDF6179B-E571-4D70-A727-52FFF482B0D5}" type="presParOf" srcId="{4D17A38A-E984-45A8-8D16-EB6B2376D269}" destId="{3ACBD8D5-2D72-41F5-8F25-55AF833FBAA9}" srcOrd="12" destOrd="0" presId="urn:microsoft.com/office/officeart/2005/8/layout/vList3"/>
    <dgm:cxn modelId="{8E4C8689-6253-45A7-88C2-CE84125B7632}" type="presParOf" srcId="{3ACBD8D5-2D72-41F5-8F25-55AF833FBAA9}" destId="{068DE8B0-509B-4568-8A17-723D76177686}" srcOrd="0" destOrd="0" presId="urn:microsoft.com/office/officeart/2005/8/layout/vList3"/>
    <dgm:cxn modelId="{D8813BAA-6DCC-423C-9B76-D709D3306F6D}" type="presParOf" srcId="{3ACBD8D5-2D72-41F5-8F25-55AF833FBAA9}" destId="{BB6F396A-4E17-45B2-ACF7-C47B7BD64AF4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9055136-E5E0-43A1-A32B-DDD7F22FE9A3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85ABE2E-9E4C-4C2F-A466-E08E0155FC91}">
      <dgm:prSet custT="1"/>
      <dgm:spPr/>
      <dgm:t>
        <a:bodyPr/>
        <a:lstStyle/>
        <a:p>
          <a:r>
            <a:rPr lang="ru-RU" sz="2000" b="1" dirty="0" smtClean="0"/>
            <a:t>Бюджеты</a:t>
          </a:r>
          <a:r>
            <a:rPr lang="ru-RU" sz="2000" b="1" baseline="0" dirty="0" smtClean="0"/>
            <a:t> субъектов РФ</a:t>
          </a:r>
          <a:endParaRPr lang="ru-RU" sz="2000" b="1" dirty="0"/>
        </a:p>
      </dgm:t>
    </dgm:pt>
    <dgm:pt modelId="{F8544B2E-2784-4669-8DC7-C0C93A2FF968}" type="parTrans" cxnId="{B1B9F79A-5034-4E0B-B627-5354F95E892D}">
      <dgm:prSet/>
      <dgm:spPr/>
      <dgm:t>
        <a:bodyPr/>
        <a:lstStyle/>
        <a:p>
          <a:endParaRPr lang="ru-RU"/>
        </a:p>
      </dgm:t>
    </dgm:pt>
    <dgm:pt modelId="{82E2EC6B-6B25-4644-AC01-8686E2BFAEA9}" type="sibTrans" cxnId="{B1B9F79A-5034-4E0B-B627-5354F95E892D}">
      <dgm:prSet/>
      <dgm:spPr/>
      <dgm:t>
        <a:bodyPr/>
        <a:lstStyle/>
        <a:p>
          <a:endParaRPr lang="ru-RU"/>
        </a:p>
      </dgm:t>
    </dgm:pt>
    <dgm:pt modelId="{CD44DFCB-9365-4D51-BC84-34F8EF2CB08B}">
      <dgm:prSet custT="1"/>
      <dgm:spPr/>
      <dgm:t>
        <a:bodyPr/>
        <a:lstStyle/>
        <a:p>
          <a:r>
            <a:rPr lang="ru-RU" sz="2000" b="1" dirty="0" smtClean="0"/>
            <a:t>Бюджеты</a:t>
          </a:r>
          <a:r>
            <a:rPr lang="ru-RU" sz="2000" b="1" baseline="0" dirty="0" smtClean="0"/>
            <a:t> муниципальных районов</a:t>
          </a:r>
          <a:endParaRPr lang="ru-RU" sz="2000" b="1" dirty="0"/>
        </a:p>
      </dgm:t>
    </dgm:pt>
    <dgm:pt modelId="{92068CB4-3ADE-471B-8A8A-E9C43E57B279}" type="parTrans" cxnId="{8B982721-EE51-42EF-9BD8-51F151128034}">
      <dgm:prSet/>
      <dgm:spPr/>
      <dgm:t>
        <a:bodyPr/>
        <a:lstStyle/>
        <a:p>
          <a:endParaRPr lang="ru-RU"/>
        </a:p>
      </dgm:t>
    </dgm:pt>
    <dgm:pt modelId="{DCC5F211-2180-4582-8573-433728834E67}" type="sibTrans" cxnId="{8B982721-EE51-42EF-9BD8-51F151128034}">
      <dgm:prSet/>
      <dgm:spPr/>
      <dgm:t>
        <a:bodyPr/>
        <a:lstStyle/>
        <a:p>
          <a:endParaRPr lang="ru-RU"/>
        </a:p>
      </dgm:t>
    </dgm:pt>
    <dgm:pt modelId="{8940F224-1CDF-4376-ABC5-E312EC7E162A}">
      <dgm:prSet custT="1"/>
      <dgm:spPr/>
      <dgm:t>
        <a:bodyPr/>
        <a:lstStyle/>
        <a:p>
          <a:r>
            <a:rPr lang="ru-RU" sz="2000" b="1" dirty="0" smtClean="0"/>
            <a:t>Бюджеты поселений</a:t>
          </a:r>
          <a:endParaRPr lang="ru-RU" sz="2000" b="1" dirty="0"/>
        </a:p>
      </dgm:t>
    </dgm:pt>
    <dgm:pt modelId="{BF927729-9104-431B-8E11-4A7C77478C9C}" type="parTrans" cxnId="{B0AAAAC6-FA2F-4ED1-9DC0-CF0331594CB3}">
      <dgm:prSet/>
      <dgm:spPr/>
      <dgm:t>
        <a:bodyPr/>
        <a:lstStyle/>
        <a:p>
          <a:endParaRPr lang="ru-RU"/>
        </a:p>
      </dgm:t>
    </dgm:pt>
    <dgm:pt modelId="{0CF9255A-374D-4EB9-951C-AC2A0D43336F}" type="sibTrans" cxnId="{B0AAAAC6-FA2F-4ED1-9DC0-CF0331594CB3}">
      <dgm:prSet/>
      <dgm:spPr/>
      <dgm:t>
        <a:bodyPr/>
        <a:lstStyle/>
        <a:p>
          <a:endParaRPr lang="ru-RU"/>
        </a:p>
      </dgm:t>
    </dgm:pt>
    <dgm:pt modelId="{60D794B5-5407-4243-B333-F09BCEF6C152}">
      <dgm:prSet/>
      <dgm:spPr/>
      <dgm:t>
        <a:bodyPr/>
        <a:lstStyle/>
        <a:p>
          <a:endParaRPr lang="ru-RU"/>
        </a:p>
      </dgm:t>
    </dgm:pt>
    <dgm:pt modelId="{D46F285B-A286-4DE9-8649-2447506FE3E1}" type="parTrans" cxnId="{74B7E61C-32AC-4E98-A734-47DFF87A2FFB}">
      <dgm:prSet/>
      <dgm:spPr/>
      <dgm:t>
        <a:bodyPr/>
        <a:lstStyle/>
        <a:p>
          <a:endParaRPr lang="ru-RU"/>
        </a:p>
      </dgm:t>
    </dgm:pt>
    <dgm:pt modelId="{338748EF-0EF6-44A8-AFB2-8CBAAF3EE7BE}" type="sibTrans" cxnId="{74B7E61C-32AC-4E98-A734-47DFF87A2FFB}">
      <dgm:prSet/>
      <dgm:spPr/>
      <dgm:t>
        <a:bodyPr/>
        <a:lstStyle/>
        <a:p>
          <a:endParaRPr lang="ru-RU"/>
        </a:p>
      </dgm:t>
    </dgm:pt>
    <dgm:pt modelId="{C20EF32D-3FB2-4859-BBBE-C1B815ED355E}">
      <dgm:prSet custT="1"/>
      <dgm:spPr/>
      <dgm:t>
        <a:bodyPr/>
        <a:lstStyle/>
        <a:p>
          <a:r>
            <a:rPr lang="ru-RU" sz="2000" b="1" u="none" dirty="0" smtClean="0"/>
            <a:t>Федеральный</a:t>
          </a:r>
          <a:r>
            <a:rPr lang="ru-RU" sz="2000" b="1" u="none" baseline="0" dirty="0" smtClean="0"/>
            <a:t> бюджет</a:t>
          </a:r>
          <a:endParaRPr lang="ru-RU" sz="2000" b="1" u="none" dirty="0"/>
        </a:p>
      </dgm:t>
    </dgm:pt>
    <dgm:pt modelId="{260C4C97-40E3-4FA0-8EEC-CB89361A95BA}" type="sibTrans" cxnId="{3127FFDE-2647-4CD4-912A-ABB192A684B1}">
      <dgm:prSet/>
      <dgm:spPr/>
      <dgm:t>
        <a:bodyPr/>
        <a:lstStyle/>
        <a:p>
          <a:endParaRPr lang="ru-RU"/>
        </a:p>
      </dgm:t>
    </dgm:pt>
    <dgm:pt modelId="{AD5B9A77-CF53-4C1B-AE47-A30DB55F6730}" type="parTrans" cxnId="{3127FFDE-2647-4CD4-912A-ABB192A684B1}">
      <dgm:prSet/>
      <dgm:spPr/>
      <dgm:t>
        <a:bodyPr/>
        <a:lstStyle/>
        <a:p>
          <a:endParaRPr lang="ru-RU"/>
        </a:p>
      </dgm:t>
    </dgm:pt>
    <dgm:pt modelId="{B6C1FD8D-B162-477A-9C9E-AB079C497D74}" type="pres">
      <dgm:prSet presAssocID="{C9055136-E5E0-43A1-A32B-DDD7F22FE9A3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B33319F-C9FB-4F87-9692-D35C53099CF7}" type="pres">
      <dgm:prSet presAssocID="{C9055136-E5E0-43A1-A32B-DDD7F22FE9A3}" presName="diamond" presStyleLbl="bgShp" presStyleIdx="0" presStyleCnt="1" custScaleX="110145"/>
      <dgm:spPr/>
    </dgm:pt>
    <dgm:pt modelId="{4D37FF65-EC0A-4070-A8AC-9DC16E4470EF}" type="pres">
      <dgm:prSet presAssocID="{C9055136-E5E0-43A1-A32B-DDD7F22FE9A3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96A57E-F47A-49BB-9AE3-C729F5743E3B}" type="pres">
      <dgm:prSet presAssocID="{C9055136-E5E0-43A1-A32B-DDD7F22FE9A3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60BE83-322A-4475-80D7-48D01DD2688D}" type="pres">
      <dgm:prSet presAssocID="{C9055136-E5E0-43A1-A32B-DDD7F22FE9A3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C3B81E-97A4-4E0B-A37E-161764BFC8EF}" type="pres">
      <dgm:prSet presAssocID="{C9055136-E5E0-43A1-A32B-DDD7F22FE9A3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DD81905-CD31-4218-9055-23C2C20E33B8}" type="presOf" srcId="{C9055136-E5E0-43A1-A32B-DDD7F22FE9A3}" destId="{B6C1FD8D-B162-477A-9C9E-AB079C497D74}" srcOrd="0" destOrd="0" presId="urn:microsoft.com/office/officeart/2005/8/layout/matrix3"/>
    <dgm:cxn modelId="{74B7E61C-32AC-4E98-A734-47DFF87A2FFB}" srcId="{C9055136-E5E0-43A1-A32B-DDD7F22FE9A3}" destId="{60D794B5-5407-4243-B333-F09BCEF6C152}" srcOrd="4" destOrd="0" parTransId="{D46F285B-A286-4DE9-8649-2447506FE3E1}" sibTransId="{338748EF-0EF6-44A8-AFB2-8CBAAF3EE7BE}"/>
    <dgm:cxn modelId="{3127FFDE-2647-4CD4-912A-ABB192A684B1}" srcId="{C9055136-E5E0-43A1-A32B-DDD7F22FE9A3}" destId="{C20EF32D-3FB2-4859-BBBE-C1B815ED355E}" srcOrd="0" destOrd="0" parTransId="{AD5B9A77-CF53-4C1B-AE47-A30DB55F6730}" sibTransId="{260C4C97-40E3-4FA0-8EEC-CB89361A95BA}"/>
    <dgm:cxn modelId="{B1B9F79A-5034-4E0B-B627-5354F95E892D}" srcId="{C9055136-E5E0-43A1-A32B-DDD7F22FE9A3}" destId="{685ABE2E-9E4C-4C2F-A466-E08E0155FC91}" srcOrd="1" destOrd="0" parTransId="{F8544B2E-2784-4669-8DC7-C0C93A2FF968}" sibTransId="{82E2EC6B-6B25-4644-AC01-8686E2BFAEA9}"/>
    <dgm:cxn modelId="{8B982721-EE51-42EF-9BD8-51F151128034}" srcId="{C9055136-E5E0-43A1-A32B-DDD7F22FE9A3}" destId="{CD44DFCB-9365-4D51-BC84-34F8EF2CB08B}" srcOrd="2" destOrd="0" parTransId="{92068CB4-3ADE-471B-8A8A-E9C43E57B279}" sibTransId="{DCC5F211-2180-4582-8573-433728834E67}"/>
    <dgm:cxn modelId="{B0AAAAC6-FA2F-4ED1-9DC0-CF0331594CB3}" srcId="{C9055136-E5E0-43A1-A32B-DDD7F22FE9A3}" destId="{8940F224-1CDF-4376-ABC5-E312EC7E162A}" srcOrd="3" destOrd="0" parTransId="{BF927729-9104-431B-8E11-4A7C77478C9C}" sibTransId="{0CF9255A-374D-4EB9-951C-AC2A0D43336F}"/>
    <dgm:cxn modelId="{028FA2E2-5273-456E-A486-75FB74D16FB9}" type="presOf" srcId="{8940F224-1CDF-4376-ABC5-E312EC7E162A}" destId="{F8C3B81E-97A4-4E0B-A37E-161764BFC8EF}" srcOrd="0" destOrd="0" presId="urn:microsoft.com/office/officeart/2005/8/layout/matrix3"/>
    <dgm:cxn modelId="{9E7ED75C-47BD-4743-A17D-5AEF46C42FC9}" type="presOf" srcId="{685ABE2E-9E4C-4C2F-A466-E08E0155FC91}" destId="{6D96A57E-F47A-49BB-9AE3-C729F5743E3B}" srcOrd="0" destOrd="0" presId="urn:microsoft.com/office/officeart/2005/8/layout/matrix3"/>
    <dgm:cxn modelId="{B61196F4-75C5-4F5A-B59A-44696076EE66}" type="presOf" srcId="{C20EF32D-3FB2-4859-BBBE-C1B815ED355E}" destId="{4D37FF65-EC0A-4070-A8AC-9DC16E4470EF}" srcOrd="0" destOrd="0" presId="urn:microsoft.com/office/officeart/2005/8/layout/matrix3"/>
    <dgm:cxn modelId="{E7B6F20D-7B53-4197-AC5A-6A374B1632C6}" type="presOf" srcId="{CD44DFCB-9365-4D51-BC84-34F8EF2CB08B}" destId="{4060BE83-322A-4475-80D7-48D01DD2688D}" srcOrd="0" destOrd="0" presId="urn:microsoft.com/office/officeart/2005/8/layout/matrix3"/>
    <dgm:cxn modelId="{880726B8-E8A2-487A-ACDD-929E14DD9047}" type="presParOf" srcId="{B6C1FD8D-B162-477A-9C9E-AB079C497D74}" destId="{AB33319F-C9FB-4F87-9692-D35C53099CF7}" srcOrd="0" destOrd="0" presId="urn:microsoft.com/office/officeart/2005/8/layout/matrix3"/>
    <dgm:cxn modelId="{CE656EB7-5F45-4CA3-90D7-D9E59D6C7F6D}" type="presParOf" srcId="{B6C1FD8D-B162-477A-9C9E-AB079C497D74}" destId="{4D37FF65-EC0A-4070-A8AC-9DC16E4470EF}" srcOrd="1" destOrd="0" presId="urn:microsoft.com/office/officeart/2005/8/layout/matrix3"/>
    <dgm:cxn modelId="{5896D6C2-A202-4DCC-A14C-66B7D4095A1B}" type="presParOf" srcId="{B6C1FD8D-B162-477A-9C9E-AB079C497D74}" destId="{6D96A57E-F47A-49BB-9AE3-C729F5743E3B}" srcOrd="2" destOrd="0" presId="urn:microsoft.com/office/officeart/2005/8/layout/matrix3"/>
    <dgm:cxn modelId="{68FB870D-C539-4E31-849B-DE7764DC2568}" type="presParOf" srcId="{B6C1FD8D-B162-477A-9C9E-AB079C497D74}" destId="{4060BE83-322A-4475-80D7-48D01DD2688D}" srcOrd="3" destOrd="0" presId="urn:microsoft.com/office/officeart/2005/8/layout/matrix3"/>
    <dgm:cxn modelId="{8B5C4151-4746-49C8-95A2-B783E521719B}" type="presParOf" srcId="{B6C1FD8D-B162-477A-9C9E-AB079C497D74}" destId="{F8C3B81E-97A4-4E0B-A37E-161764BFC8EF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1190A67-C397-4618-BD98-994149B998BC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2AB5F1B-9F10-4F66-8FA8-51CCEE40CE3A}">
      <dgm:prSet custT="1"/>
      <dgm:spPr/>
      <dgm:t>
        <a:bodyPr/>
        <a:lstStyle/>
        <a:p>
          <a:r>
            <a:rPr lang="ru-RU" sz="2000" b="1" i="0" dirty="0" smtClean="0"/>
            <a:t>Расходы на политические цели</a:t>
          </a:r>
          <a:endParaRPr lang="ru-RU" sz="2000" b="1" i="0" dirty="0"/>
        </a:p>
      </dgm:t>
    </dgm:pt>
    <dgm:pt modelId="{90224FAA-6CE5-4DD4-902F-17A5DFAEC60F}" type="parTrans" cxnId="{BCE77542-5AE4-4213-96AA-A57B286402D8}">
      <dgm:prSet/>
      <dgm:spPr/>
      <dgm:t>
        <a:bodyPr/>
        <a:lstStyle/>
        <a:p>
          <a:endParaRPr lang="ru-RU"/>
        </a:p>
      </dgm:t>
    </dgm:pt>
    <dgm:pt modelId="{B0217485-2EAD-4E10-B197-48574642796A}" type="sibTrans" cxnId="{BCE77542-5AE4-4213-96AA-A57B286402D8}">
      <dgm:prSet/>
      <dgm:spPr/>
      <dgm:t>
        <a:bodyPr/>
        <a:lstStyle/>
        <a:p>
          <a:endParaRPr lang="ru-RU"/>
        </a:p>
      </dgm:t>
    </dgm:pt>
    <dgm:pt modelId="{3A0588A3-7F51-4FC5-BDEB-CE15F9CF3F08}">
      <dgm:prSet custT="1"/>
      <dgm:spPr/>
      <dgm:t>
        <a:bodyPr/>
        <a:lstStyle/>
        <a:p>
          <a:r>
            <a:rPr lang="ru-RU" sz="2000" b="1" i="0" dirty="0" smtClean="0"/>
            <a:t>Расходы на экономические цели</a:t>
          </a:r>
          <a:endParaRPr lang="ru-RU" sz="2000" b="1" i="0" dirty="0"/>
        </a:p>
      </dgm:t>
    </dgm:pt>
    <dgm:pt modelId="{D64703C2-C3EC-4322-89BE-876AEE3E3E01}" type="parTrans" cxnId="{D677513C-715E-4DA3-9C28-6A005A4F5628}">
      <dgm:prSet/>
      <dgm:spPr/>
      <dgm:t>
        <a:bodyPr/>
        <a:lstStyle/>
        <a:p>
          <a:endParaRPr lang="ru-RU"/>
        </a:p>
      </dgm:t>
    </dgm:pt>
    <dgm:pt modelId="{2FD86590-99BF-4DCE-9902-EC20B662BBB1}" type="sibTrans" cxnId="{D677513C-715E-4DA3-9C28-6A005A4F5628}">
      <dgm:prSet/>
      <dgm:spPr/>
      <dgm:t>
        <a:bodyPr/>
        <a:lstStyle/>
        <a:p>
          <a:endParaRPr lang="ru-RU"/>
        </a:p>
      </dgm:t>
    </dgm:pt>
    <dgm:pt modelId="{4F6007A8-FD32-4D88-AF85-EFB83753A9A4}">
      <dgm:prSet custT="1"/>
      <dgm:spPr/>
      <dgm:t>
        <a:bodyPr/>
        <a:lstStyle/>
        <a:p>
          <a:r>
            <a:rPr lang="ru-RU" sz="2000" b="1" dirty="0" smtClean="0"/>
            <a:t>Расходы на социальные цели</a:t>
          </a:r>
          <a:endParaRPr lang="ru-RU" sz="2000" b="1" dirty="0"/>
        </a:p>
      </dgm:t>
    </dgm:pt>
    <dgm:pt modelId="{A0A66748-366B-40BC-8983-2E0783A2FD03}" type="parTrans" cxnId="{E3D2BB90-499D-43B6-A754-C8D6867534B5}">
      <dgm:prSet/>
      <dgm:spPr/>
      <dgm:t>
        <a:bodyPr/>
        <a:lstStyle/>
        <a:p>
          <a:endParaRPr lang="ru-RU"/>
        </a:p>
      </dgm:t>
    </dgm:pt>
    <dgm:pt modelId="{59E41BBA-FB53-4BE4-8DA3-6442892A8021}" type="sibTrans" cxnId="{E3D2BB90-499D-43B6-A754-C8D6867534B5}">
      <dgm:prSet/>
      <dgm:spPr/>
      <dgm:t>
        <a:bodyPr/>
        <a:lstStyle/>
        <a:p>
          <a:endParaRPr lang="ru-RU"/>
        </a:p>
      </dgm:t>
    </dgm:pt>
    <dgm:pt modelId="{FCCD703C-F175-4521-94B2-B55A97A62723}" type="pres">
      <dgm:prSet presAssocID="{E1190A67-C397-4618-BD98-994149B998BC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E9473EFD-7655-4DE3-8ABA-04BBD90AF7DE}" type="pres">
      <dgm:prSet presAssocID="{72AB5F1B-9F10-4F66-8FA8-51CCEE40CE3A}" presName="composite" presStyleCnt="0"/>
      <dgm:spPr/>
    </dgm:pt>
    <dgm:pt modelId="{A8C05520-A69E-4735-820E-21A4D6072FA9}" type="pres">
      <dgm:prSet presAssocID="{72AB5F1B-9F10-4F66-8FA8-51CCEE40CE3A}" presName="LShape" presStyleLbl="alignNode1" presStyleIdx="0" presStyleCnt="5"/>
      <dgm:spPr/>
    </dgm:pt>
    <dgm:pt modelId="{DE3B9F11-976C-410D-B217-79E4D66920F6}" type="pres">
      <dgm:prSet presAssocID="{72AB5F1B-9F10-4F66-8FA8-51CCEE40CE3A}" presName="ParentText" presStyleLbl="revTx" presStyleIdx="0" presStyleCnt="3" custScaleX="10503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2551D3-C5F5-4D82-A6D6-CA4E1E681ACF}" type="pres">
      <dgm:prSet presAssocID="{72AB5F1B-9F10-4F66-8FA8-51CCEE40CE3A}" presName="Triangle" presStyleLbl="alignNode1" presStyleIdx="1" presStyleCnt="5"/>
      <dgm:spPr/>
    </dgm:pt>
    <dgm:pt modelId="{293EA29E-FA9C-47D6-A508-779AC29B0BA7}" type="pres">
      <dgm:prSet presAssocID="{B0217485-2EAD-4E10-B197-48574642796A}" presName="sibTrans" presStyleCnt="0"/>
      <dgm:spPr/>
    </dgm:pt>
    <dgm:pt modelId="{27F252B9-A9F8-491E-9A27-839C4ACF1FD1}" type="pres">
      <dgm:prSet presAssocID="{B0217485-2EAD-4E10-B197-48574642796A}" presName="space" presStyleCnt="0"/>
      <dgm:spPr/>
    </dgm:pt>
    <dgm:pt modelId="{CF8EEF19-4F09-46D1-833F-A24BDA19E13C}" type="pres">
      <dgm:prSet presAssocID="{3A0588A3-7F51-4FC5-BDEB-CE15F9CF3F08}" presName="composite" presStyleCnt="0"/>
      <dgm:spPr/>
    </dgm:pt>
    <dgm:pt modelId="{DB90CDDD-75ED-42DB-88A4-D6C04964AA7F}" type="pres">
      <dgm:prSet presAssocID="{3A0588A3-7F51-4FC5-BDEB-CE15F9CF3F08}" presName="LShape" presStyleLbl="alignNode1" presStyleIdx="2" presStyleCnt="5"/>
      <dgm:spPr/>
    </dgm:pt>
    <dgm:pt modelId="{C930328F-D750-4692-9D4F-820341626C13}" type="pres">
      <dgm:prSet presAssocID="{3A0588A3-7F51-4FC5-BDEB-CE15F9CF3F08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440BD5-6715-48F3-B503-A8AF22AF8679}" type="pres">
      <dgm:prSet presAssocID="{3A0588A3-7F51-4FC5-BDEB-CE15F9CF3F08}" presName="Triangle" presStyleLbl="alignNode1" presStyleIdx="3" presStyleCnt="5"/>
      <dgm:spPr/>
    </dgm:pt>
    <dgm:pt modelId="{8AEBEBFB-15B5-474A-9C02-36AFD195AE21}" type="pres">
      <dgm:prSet presAssocID="{2FD86590-99BF-4DCE-9902-EC20B662BBB1}" presName="sibTrans" presStyleCnt="0"/>
      <dgm:spPr/>
    </dgm:pt>
    <dgm:pt modelId="{A6D4BA98-30C5-41D0-8BA6-30C76932136F}" type="pres">
      <dgm:prSet presAssocID="{2FD86590-99BF-4DCE-9902-EC20B662BBB1}" presName="space" presStyleCnt="0"/>
      <dgm:spPr/>
    </dgm:pt>
    <dgm:pt modelId="{05EBEDF5-59E8-4887-9A64-C7F3F084B7B7}" type="pres">
      <dgm:prSet presAssocID="{4F6007A8-FD32-4D88-AF85-EFB83753A9A4}" presName="composite" presStyleCnt="0"/>
      <dgm:spPr/>
    </dgm:pt>
    <dgm:pt modelId="{65539EF1-13F7-4D63-B6AB-7872B6B1E8D2}" type="pres">
      <dgm:prSet presAssocID="{4F6007A8-FD32-4D88-AF85-EFB83753A9A4}" presName="LShape" presStyleLbl="alignNode1" presStyleIdx="4" presStyleCnt="5"/>
      <dgm:spPr/>
    </dgm:pt>
    <dgm:pt modelId="{A45AF442-474D-45D2-BBD5-41751275816D}" type="pres">
      <dgm:prSet presAssocID="{4F6007A8-FD32-4D88-AF85-EFB83753A9A4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0EA8C96-8BD4-42E8-88FE-1E00670A816A}" type="presOf" srcId="{3A0588A3-7F51-4FC5-BDEB-CE15F9CF3F08}" destId="{C930328F-D750-4692-9D4F-820341626C13}" srcOrd="0" destOrd="0" presId="urn:microsoft.com/office/officeart/2009/3/layout/StepUpProcess"/>
    <dgm:cxn modelId="{7E425B9B-1C1E-47DF-B819-E27E1C915196}" type="presOf" srcId="{E1190A67-C397-4618-BD98-994149B998BC}" destId="{FCCD703C-F175-4521-94B2-B55A97A62723}" srcOrd="0" destOrd="0" presId="urn:microsoft.com/office/officeart/2009/3/layout/StepUpProcess"/>
    <dgm:cxn modelId="{8F58BC62-2638-4309-8F15-2E57D6BC870B}" type="presOf" srcId="{4F6007A8-FD32-4D88-AF85-EFB83753A9A4}" destId="{A45AF442-474D-45D2-BBD5-41751275816D}" srcOrd="0" destOrd="0" presId="urn:microsoft.com/office/officeart/2009/3/layout/StepUpProcess"/>
    <dgm:cxn modelId="{BCE77542-5AE4-4213-96AA-A57B286402D8}" srcId="{E1190A67-C397-4618-BD98-994149B998BC}" destId="{72AB5F1B-9F10-4F66-8FA8-51CCEE40CE3A}" srcOrd="0" destOrd="0" parTransId="{90224FAA-6CE5-4DD4-902F-17A5DFAEC60F}" sibTransId="{B0217485-2EAD-4E10-B197-48574642796A}"/>
    <dgm:cxn modelId="{5D94CA1E-E039-44BA-856A-CF16F03F9D6C}" type="presOf" srcId="{72AB5F1B-9F10-4F66-8FA8-51CCEE40CE3A}" destId="{DE3B9F11-976C-410D-B217-79E4D66920F6}" srcOrd="0" destOrd="0" presId="urn:microsoft.com/office/officeart/2009/3/layout/StepUpProcess"/>
    <dgm:cxn modelId="{D677513C-715E-4DA3-9C28-6A005A4F5628}" srcId="{E1190A67-C397-4618-BD98-994149B998BC}" destId="{3A0588A3-7F51-4FC5-BDEB-CE15F9CF3F08}" srcOrd="1" destOrd="0" parTransId="{D64703C2-C3EC-4322-89BE-876AEE3E3E01}" sibTransId="{2FD86590-99BF-4DCE-9902-EC20B662BBB1}"/>
    <dgm:cxn modelId="{E3D2BB90-499D-43B6-A754-C8D6867534B5}" srcId="{E1190A67-C397-4618-BD98-994149B998BC}" destId="{4F6007A8-FD32-4D88-AF85-EFB83753A9A4}" srcOrd="2" destOrd="0" parTransId="{A0A66748-366B-40BC-8983-2E0783A2FD03}" sibTransId="{59E41BBA-FB53-4BE4-8DA3-6442892A8021}"/>
    <dgm:cxn modelId="{3BCDE493-3655-4356-8863-9912A0014E45}" type="presParOf" srcId="{FCCD703C-F175-4521-94B2-B55A97A62723}" destId="{E9473EFD-7655-4DE3-8ABA-04BBD90AF7DE}" srcOrd="0" destOrd="0" presId="urn:microsoft.com/office/officeart/2009/3/layout/StepUpProcess"/>
    <dgm:cxn modelId="{E4BA9B31-7AF0-4418-9477-1ED00B5C2FAA}" type="presParOf" srcId="{E9473EFD-7655-4DE3-8ABA-04BBD90AF7DE}" destId="{A8C05520-A69E-4735-820E-21A4D6072FA9}" srcOrd="0" destOrd="0" presId="urn:microsoft.com/office/officeart/2009/3/layout/StepUpProcess"/>
    <dgm:cxn modelId="{A89F2333-26DB-4D1C-A1CB-BB421271819B}" type="presParOf" srcId="{E9473EFD-7655-4DE3-8ABA-04BBD90AF7DE}" destId="{DE3B9F11-976C-410D-B217-79E4D66920F6}" srcOrd="1" destOrd="0" presId="urn:microsoft.com/office/officeart/2009/3/layout/StepUpProcess"/>
    <dgm:cxn modelId="{D66BC815-F461-43FC-B949-00C46D493433}" type="presParOf" srcId="{E9473EFD-7655-4DE3-8ABA-04BBD90AF7DE}" destId="{362551D3-C5F5-4D82-A6D6-CA4E1E681ACF}" srcOrd="2" destOrd="0" presId="urn:microsoft.com/office/officeart/2009/3/layout/StepUpProcess"/>
    <dgm:cxn modelId="{ECC35991-470A-4ED1-8901-21D55CA2C352}" type="presParOf" srcId="{FCCD703C-F175-4521-94B2-B55A97A62723}" destId="{293EA29E-FA9C-47D6-A508-779AC29B0BA7}" srcOrd="1" destOrd="0" presId="urn:microsoft.com/office/officeart/2009/3/layout/StepUpProcess"/>
    <dgm:cxn modelId="{80E49A69-F798-4CBB-8C60-8E5948EB3504}" type="presParOf" srcId="{293EA29E-FA9C-47D6-A508-779AC29B0BA7}" destId="{27F252B9-A9F8-491E-9A27-839C4ACF1FD1}" srcOrd="0" destOrd="0" presId="urn:microsoft.com/office/officeart/2009/3/layout/StepUpProcess"/>
    <dgm:cxn modelId="{976A01A1-8E5A-4689-A986-FB30F8867EA2}" type="presParOf" srcId="{FCCD703C-F175-4521-94B2-B55A97A62723}" destId="{CF8EEF19-4F09-46D1-833F-A24BDA19E13C}" srcOrd="2" destOrd="0" presId="urn:microsoft.com/office/officeart/2009/3/layout/StepUpProcess"/>
    <dgm:cxn modelId="{EDA68042-2960-4A2B-B375-04393EF82955}" type="presParOf" srcId="{CF8EEF19-4F09-46D1-833F-A24BDA19E13C}" destId="{DB90CDDD-75ED-42DB-88A4-D6C04964AA7F}" srcOrd="0" destOrd="0" presId="urn:microsoft.com/office/officeart/2009/3/layout/StepUpProcess"/>
    <dgm:cxn modelId="{CACCE0EB-2506-4C6A-88CE-1FD0D4D6A440}" type="presParOf" srcId="{CF8EEF19-4F09-46D1-833F-A24BDA19E13C}" destId="{C930328F-D750-4692-9D4F-820341626C13}" srcOrd="1" destOrd="0" presId="urn:microsoft.com/office/officeart/2009/3/layout/StepUpProcess"/>
    <dgm:cxn modelId="{7C49CC55-C833-469F-8B22-5D7C743C57C4}" type="presParOf" srcId="{CF8EEF19-4F09-46D1-833F-A24BDA19E13C}" destId="{69440BD5-6715-48F3-B503-A8AF22AF8679}" srcOrd="2" destOrd="0" presId="urn:microsoft.com/office/officeart/2009/3/layout/StepUpProcess"/>
    <dgm:cxn modelId="{43A68C49-70BF-43EC-BDB9-0647B07DA78B}" type="presParOf" srcId="{FCCD703C-F175-4521-94B2-B55A97A62723}" destId="{8AEBEBFB-15B5-474A-9C02-36AFD195AE21}" srcOrd="3" destOrd="0" presId="urn:microsoft.com/office/officeart/2009/3/layout/StepUpProcess"/>
    <dgm:cxn modelId="{32BCA692-D9C0-481A-81CE-9F0C3614B4AF}" type="presParOf" srcId="{8AEBEBFB-15B5-474A-9C02-36AFD195AE21}" destId="{A6D4BA98-30C5-41D0-8BA6-30C76932136F}" srcOrd="0" destOrd="0" presId="urn:microsoft.com/office/officeart/2009/3/layout/StepUpProcess"/>
    <dgm:cxn modelId="{AC190D47-FE27-4648-A2DE-240EE463087F}" type="presParOf" srcId="{FCCD703C-F175-4521-94B2-B55A97A62723}" destId="{05EBEDF5-59E8-4887-9A64-C7F3F084B7B7}" srcOrd="4" destOrd="0" presId="urn:microsoft.com/office/officeart/2009/3/layout/StepUpProcess"/>
    <dgm:cxn modelId="{435229D2-8DD7-4AC4-B8AE-F3EFE47AC345}" type="presParOf" srcId="{05EBEDF5-59E8-4887-9A64-C7F3F084B7B7}" destId="{65539EF1-13F7-4D63-B6AB-7872B6B1E8D2}" srcOrd="0" destOrd="0" presId="urn:microsoft.com/office/officeart/2009/3/layout/StepUpProcess"/>
    <dgm:cxn modelId="{4F82D938-69B7-4933-810C-3FB9D45924A1}" type="presParOf" srcId="{05EBEDF5-59E8-4887-9A64-C7F3F084B7B7}" destId="{A45AF442-474D-45D2-BBD5-41751275816D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9D677A7-9C36-417C-ABB9-AEF1EBCBAC5D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911E899-524C-467F-A86E-D7703C98C079}">
      <dgm:prSet custT="1"/>
      <dgm:spPr/>
      <dgm:t>
        <a:bodyPr/>
        <a:lstStyle/>
        <a:p>
          <a:r>
            <a:rPr lang="ru-RU" sz="2000" b="1" i="1" dirty="0" smtClean="0"/>
            <a:t>Положительное</a:t>
          </a:r>
          <a:r>
            <a:rPr lang="ru-RU" sz="2000" dirty="0" smtClean="0"/>
            <a:t> (профицит бюджета ) - доходы бюджета превышают его расходы</a:t>
          </a:r>
          <a:endParaRPr lang="ru-RU" sz="2000" b="1" dirty="0"/>
        </a:p>
      </dgm:t>
    </dgm:pt>
    <dgm:pt modelId="{33915DE1-6980-4788-8765-05B94C46CA8B}" type="parTrans" cxnId="{DE53D443-4634-4489-AF7F-BEC03757F1A5}">
      <dgm:prSet/>
      <dgm:spPr/>
      <dgm:t>
        <a:bodyPr/>
        <a:lstStyle/>
        <a:p>
          <a:endParaRPr lang="ru-RU"/>
        </a:p>
      </dgm:t>
    </dgm:pt>
    <dgm:pt modelId="{4A094B16-51B2-4E1F-9188-71097DFE466E}" type="sibTrans" cxnId="{DE53D443-4634-4489-AF7F-BEC03757F1A5}">
      <dgm:prSet/>
      <dgm:spPr/>
      <dgm:t>
        <a:bodyPr/>
        <a:lstStyle/>
        <a:p>
          <a:endParaRPr lang="ru-RU"/>
        </a:p>
      </dgm:t>
    </dgm:pt>
    <dgm:pt modelId="{FA4D2F19-2514-42D5-A27D-F5459A4C4711}">
      <dgm:prSet custT="1"/>
      <dgm:spPr/>
      <dgm:t>
        <a:bodyPr/>
        <a:lstStyle/>
        <a:p>
          <a:r>
            <a:rPr lang="ru-RU" sz="2000" b="1" i="1" dirty="0" smtClean="0"/>
            <a:t>Равно нулю </a:t>
          </a:r>
          <a:r>
            <a:rPr lang="ru-RU" sz="2000" dirty="0" smtClean="0"/>
            <a:t>(сбалансированный бюджет) - когда доходы равны расходам</a:t>
          </a:r>
          <a:endParaRPr lang="ru-RU" sz="2000" b="1" dirty="0" smtClean="0"/>
        </a:p>
      </dgm:t>
    </dgm:pt>
    <dgm:pt modelId="{796C3ADD-27C3-4CC6-8E19-9B09BED6B4E4}" type="parTrans" cxnId="{4A672F7B-CBC3-4CD3-A291-13031D8915A0}">
      <dgm:prSet/>
      <dgm:spPr/>
      <dgm:t>
        <a:bodyPr/>
        <a:lstStyle/>
        <a:p>
          <a:endParaRPr lang="ru-RU"/>
        </a:p>
      </dgm:t>
    </dgm:pt>
    <dgm:pt modelId="{69FD0193-5D86-4E70-A193-2577EED00D00}" type="sibTrans" cxnId="{4A672F7B-CBC3-4CD3-A291-13031D8915A0}">
      <dgm:prSet/>
      <dgm:spPr/>
      <dgm:t>
        <a:bodyPr/>
        <a:lstStyle/>
        <a:p>
          <a:endParaRPr lang="ru-RU"/>
        </a:p>
      </dgm:t>
    </dgm:pt>
    <dgm:pt modelId="{578F27E1-96AE-49D6-963A-3B67BA859C8B}">
      <dgm:prSet custT="1"/>
      <dgm:spPr/>
      <dgm:t>
        <a:bodyPr/>
        <a:lstStyle/>
        <a:p>
          <a:r>
            <a:rPr lang="ru-RU" sz="2000" b="1" i="1" dirty="0" smtClean="0"/>
            <a:t>Отрицательное </a:t>
          </a:r>
          <a:r>
            <a:rPr lang="ru-RU" sz="2000" dirty="0" smtClean="0"/>
            <a:t>(дефицит бюджета) - когда доходы бюджета меньше, чем расходы</a:t>
          </a:r>
          <a:endParaRPr lang="ru-RU" sz="2000" b="1" dirty="0"/>
        </a:p>
      </dgm:t>
    </dgm:pt>
    <dgm:pt modelId="{C41824DB-C547-42BB-8734-C32F553F9A7A}" type="sibTrans" cxnId="{2DEBA41B-5BB8-4C72-A7F8-EE5280330779}">
      <dgm:prSet/>
      <dgm:spPr/>
      <dgm:t>
        <a:bodyPr/>
        <a:lstStyle/>
        <a:p>
          <a:endParaRPr lang="ru-RU"/>
        </a:p>
      </dgm:t>
    </dgm:pt>
    <dgm:pt modelId="{BFC0BE54-11C5-42AC-A458-8945B48F1B4C}" type="parTrans" cxnId="{2DEBA41B-5BB8-4C72-A7F8-EE5280330779}">
      <dgm:prSet/>
      <dgm:spPr/>
      <dgm:t>
        <a:bodyPr/>
        <a:lstStyle/>
        <a:p>
          <a:endParaRPr lang="ru-RU"/>
        </a:p>
      </dgm:t>
    </dgm:pt>
    <dgm:pt modelId="{C8FC65F5-F78C-45BE-9909-01142B5F1D00}" type="pres">
      <dgm:prSet presAssocID="{F9D677A7-9C36-417C-ABB9-AEF1EBCBAC5D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39BFD85C-40D8-46C6-9B44-A7F2C44C9F03}" type="pres">
      <dgm:prSet presAssocID="{F9D677A7-9C36-417C-ABB9-AEF1EBCBAC5D}" presName="pyramid" presStyleLbl="node1" presStyleIdx="0" presStyleCnt="1"/>
      <dgm:spPr/>
    </dgm:pt>
    <dgm:pt modelId="{7538D0BB-D655-4B04-ACFA-7BC5C3A44297}" type="pres">
      <dgm:prSet presAssocID="{F9D677A7-9C36-417C-ABB9-AEF1EBCBAC5D}" presName="theList" presStyleCnt="0"/>
      <dgm:spPr/>
    </dgm:pt>
    <dgm:pt modelId="{953BC66F-8963-480E-9FA9-BD4C9283C0B8}" type="pres">
      <dgm:prSet presAssocID="{1911E899-524C-467F-A86E-D7703C98C079}" presName="aNode" presStyleLbl="fgAcc1" presStyleIdx="0" presStyleCnt="3" custScaleX="1170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D40B8A-351E-4DE6-81B4-9267B5AF9E6C}" type="pres">
      <dgm:prSet presAssocID="{1911E899-524C-467F-A86E-D7703C98C079}" presName="aSpace" presStyleCnt="0"/>
      <dgm:spPr/>
    </dgm:pt>
    <dgm:pt modelId="{6FCA5137-CAA6-4A0A-BB47-8FB9467215B2}" type="pres">
      <dgm:prSet presAssocID="{FA4D2F19-2514-42D5-A27D-F5459A4C4711}" presName="aNode" presStyleLbl="fgAcc1" presStyleIdx="1" presStyleCnt="3" custScaleX="1170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0767F7-9FA7-4D06-AFBC-28FD2C7A41E6}" type="pres">
      <dgm:prSet presAssocID="{FA4D2F19-2514-42D5-A27D-F5459A4C4711}" presName="aSpace" presStyleCnt="0"/>
      <dgm:spPr/>
    </dgm:pt>
    <dgm:pt modelId="{51EC2F49-9491-40E6-8927-DB8FAE23FEFE}" type="pres">
      <dgm:prSet presAssocID="{578F27E1-96AE-49D6-963A-3B67BA859C8B}" presName="aNode" presStyleLbl="fgAcc1" presStyleIdx="2" presStyleCnt="3" custScaleX="1189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0813E8-F944-4204-9FA6-32AC6A957F15}" type="pres">
      <dgm:prSet presAssocID="{578F27E1-96AE-49D6-963A-3B67BA859C8B}" presName="aSpace" presStyleCnt="0"/>
      <dgm:spPr/>
    </dgm:pt>
  </dgm:ptLst>
  <dgm:cxnLst>
    <dgm:cxn modelId="{90943C0F-F544-4873-89DC-BA024115FC7D}" type="presOf" srcId="{FA4D2F19-2514-42D5-A27D-F5459A4C4711}" destId="{6FCA5137-CAA6-4A0A-BB47-8FB9467215B2}" srcOrd="0" destOrd="0" presId="urn:microsoft.com/office/officeart/2005/8/layout/pyramid2"/>
    <dgm:cxn modelId="{5321D490-88D2-4E95-933D-52DF0B76EC44}" type="presOf" srcId="{1911E899-524C-467F-A86E-D7703C98C079}" destId="{953BC66F-8963-480E-9FA9-BD4C9283C0B8}" srcOrd="0" destOrd="0" presId="urn:microsoft.com/office/officeart/2005/8/layout/pyramid2"/>
    <dgm:cxn modelId="{2DEBA41B-5BB8-4C72-A7F8-EE5280330779}" srcId="{F9D677A7-9C36-417C-ABB9-AEF1EBCBAC5D}" destId="{578F27E1-96AE-49D6-963A-3B67BA859C8B}" srcOrd="2" destOrd="0" parTransId="{BFC0BE54-11C5-42AC-A458-8945B48F1B4C}" sibTransId="{C41824DB-C547-42BB-8734-C32F553F9A7A}"/>
    <dgm:cxn modelId="{DE53D443-4634-4489-AF7F-BEC03757F1A5}" srcId="{F9D677A7-9C36-417C-ABB9-AEF1EBCBAC5D}" destId="{1911E899-524C-467F-A86E-D7703C98C079}" srcOrd="0" destOrd="0" parTransId="{33915DE1-6980-4788-8765-05B94C46CA8B}" sibTransId="{4A094B16-51B2-4E1F-9188-71097DFE466E}"/>
    <dgm:cxn modelId="{63D05151-6715-4050-A7BF-699D72818A12}" type="presOf" srcId="{578F27E1-96AE-49D6-963A-3B67BA859C8B}" destId="{51EC2F49-9491-40E6-8927-DB8FAE23FEFE}" srcOrd="0" destOrd="0" presId="urn:microsoft.com/office/officeart/2005/8/layout/pyramid2"/>
    <dgm:cxn modelId="{F407C935-D977-4484-B474-EBEB5DADE62E}" type="presOf" srcId="{F9D677A7-9C36-417C-ABB9-AEF1EBCBAC5D}" destId="{C8FC65F5-F78C-45BE-9909-01142B5F1D00}" srcOrd="0" destOrd="0" presId="urn:microsoft.com/office/officeart/2005/8/layout/pyramid2"/>
    <dgm:cxn modelId="{4A672F7B-CBC3-4CD3-A291-13031D8915A0}" srcId="{F9D677A7-9C36-417C-ABB9-AEF1EBCBAC5D}" destId="{FA4D2F19-2514-42D5-A27D-F5459A4C4711}" srcOrd="1" destOrd="0" parTransId="{796C3ADD-27C3-4CC6-8E19-9B09BED6B4E4}" sibTransId="{69FD0193-5D86-4E70-A193-2577EED00D00}"/>
    <dgm:cxn modelId="{07522735-7AA0-4E2A-8296-AC64E379B7E7}" type="presParOf" srcId="{C8FC65F5-F78C-45BE-9909-01142B5F1D00}" destId="{39BFD85C-40D8-46C6-9B44-A7F2C44C9F03}" srcOrd="0" destOrd="0" presId="urn:microsoft.com/office/officeart/2005/8/layout/pyramid2"/>
    <dgm:cxn modelId="{7D6AC05A-2BF0-4994-A7F1-806180D29D32}" type="presParOf" srcId="{C8FC65F5-F78C-45BE-9909-01142B5F1D00}" destId="{7538D0BB-D655-4B04-ACFA-7BC5C3A44297}" srcOrd="1" destOrd="0" presId="urn:microsoft.com/office/officeart/2005/8/layout/pyramid2"/>
    <dgm:cxn modelId="{A0B975CE-128B-49BE-9796-BC286F68AC68}" type="presParOf" srcId="{7538D0BB-D655-4B04-ACFA-7BC5C3A44297}" destId="{953BC66F-8963-480E-9FA9-BD4C9283C0B8}" srcOrd="0" destOrd="0" presId="urn:microsoft.com/office/officeart/2005/8/layout/pyramid2"/>
    <dgm:cxn modelId="{C5863497-F3A9-4033-96B1-884866FD457C}" type="presParOf" srcId="{7538D0BB-D655-4B04-ACFA-7BC5C3A44297}" destId="{BFD40B8A-351E-4DE6-81B4-9267B5AF9E6C}" srcOrd="1" destOrd="0" presId="urn:microsoft.com/office/officeart/2005/8/layout/pyramid2"/>
    <dgm:cxn modelId="{135F9A54-A5BF-4086-B1D8-106E79F3E184}" type="presParOf" srcId="{7538D0BB-D655-4B04-ACFA-7BC5C3A44297}" destId="{6FCA5137-CAA6-4A0A-BB47-8FB9467215B2}" srcOrd="2" destOrd="0" presId="urn:microsoft.com/office/officeart/2005/8/layout/pyramid2"/>
    <dgm:cxn modelId="{604D7EAE-6499-4292-975B-28DDAAA841EB}" type="presParOf" srcId="{7538D0BB-D655-4B04-ACFA-7BC5C3A44297}" destId="{0E0767F7-9FA7-4D06-AFBC-28FD2C7A41E6}" srcOrd="3" destOrd="0" presId="urn:microsoft.com/office/officeart/2005/8/layout/pyramid2"/>
    <dgm:cxn modelId="{719A90B8-D2D8-4373-8586-C33067B08050}" type="presParOf" srcId="{7538D0BB-D655-4B04-ACFA-7BC5C3A44297}" destId="{51EC2F49-9491-40E6-8927-DB8FAE23FEFE}" srcOrd="4" destOrd="0" presId="urn:microsoft.com/office/officeart/2005/8/layout/pyramid2"/>
    <dgm:cxn modelId="{45D89778-046A-4033-8409-7497FB2C1142}" type="presParOf" srcId="{7538D0BB-D655-4B04-ACFA-7BC5C3A44297}" destId="{F70813E8-F944-4204-9FA6-32AC6A957F15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9ECB69B-FFE5-49B8-87AE-227D6B395489}" type="doc">
      <dgm:prSet loTypeId="urn:microsoft.com/office/officeart/2005/8/layout/char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BD55E5A-1CB5-4BA2-957C-43D6EF20B56B}">
      <dgm:prSet custT="1"/>
      <dgm:spPr/>
      <dgm:t>
        <a:bodyPr/>
        <a:lstStyle/>
        <a:p>
          <a:r>
            <a:rPr lang="ru-RU" sz="2000" b="1" i="1" dirty="0" smtClean="0">
              <a:solidFill>
                <a:srgbClr val="FF0000"/>
              </a:solidFill>
            </a:rPr>
            <a:t>Внешний</a:t>
          </a:r>
          <a:r>
            <a:rPr lang="ru-RU" sz="2000" b="1" dirty="0" smtClean="0"/>
            <a:t>, образую-</a:t>
          </a:r>
          <a:r>
            <a:rPr lang="ru-RU" sz="2000" b="1" dirty="0" err="1" smtClean="0"/>
            <a:t>щийся</a:t>
          </a:r>
          <a:r>
            <a:rPr lang="ru-RU" sz="2000" b="1" dirty="0" smtClean="0"/>
            <a:t> в результате займов у других стран и </a:t>
          </a:r>
          <a:r>
            <a:rPr lang="ru-RU" sz="2000" b="1" dirty="0" err="1" smtClean="0"/>
            <a:t>междуна</a:t>
          </a:r>
          <a:r>
            <a:rPr lang="ru-RU" sz="2000" b="1" dirty="0" smtClean="0"/>
            <a:t>-родных финансовых организаций</a:t>
          </a:r>
          <a:endParaRPr lang="ru-RU" sz="2000" b="1" dirty="0">
            <a:solidFill>
              <a:schemeClr val="bg1"/>
            </a:solidFill>
          </a:endParaRPr>
        </a:p>
      </dgm:t>
    </dgm:pt>
    <dgm:pt modelId="{2C41F768-A86A-4DF5-A7FB-EC20215C89DA}" type="parTrans" cxnId="{3FF8E882-5AC0-4080-9C7F-C8F8B2796A3F}">
      <dgm:prSet/>
      <dgm:spPr/>
      <dgm:t>
        <a:bodyPr/>
        <a:lstStyle/>
        <a:p>
          <a:endParaRPr lang="ru-RU"/>
        </a:p>
      </dgm:t>
    </dgm:pt>
    <dgm:pt modelId="{E671A4C8-46FD-411C-8746-4EE99CDF68FB}" type="sibTrans" cxnId="{3FF8E882-5AC0-4080-9C7F-C8F8B2796A3F}">
      <dgm:prSet/>
      <dgm:spPr/>
      <dgm:t>
        <a:bodyPr/>
        <a:lstStyle/>
        <a:p>
          <a:endParaRPr lang="ru-RU"/>
        </a:p>
      </dgm:t>
    </dgm:pt>
    <dgm:pt modelId="{DFAD3648-97B3-4EFB-9FE0-323896044DBB}">
      <dgm:prSet custT="1"/>
      <dgm:spPr/>
      <dgm:t>
        <a:bodyPr/>
        <a:lstStyle/>
        <a:p>
          <a:r>
            <a:rPr lang="ru-RU" sz="2000" b="1" i="1" dirty="0" smtClean="0">
              <a:solidFill>
                <a:srgbClr val="FF0000"/>
              </a:solidFill>
            </a:rPr>
            <a:t>Внутренний</a:t>
          </a:r>
          <a:r>
            <a:rPr lang="ru-RU" sz="2000" b="1" dirty="0" smtClean="0"/>
            <a:t>, который возникает в результате выпуска государством ценных бумаг (облигаций) </a:t>
          </a:r>
          <a:endParaRPr lang="ru-RU" sz="2000" b="1" dirty="0">
            <a:solidFill>
              <a:schemeClr val="bg1"/>
            </a:solidFill>
          </a:endParaRPr>
        </a:p>
      </dgm:t>
    </dgm:pt>
    <dgm:pt modelId="{98F9BB38-5AA3-4C2E-BDDD-046A977942AF}" type="parTrans" cxnId="{F3B1F1DF-29DF-4575-985E-CB55456D8C5E}">
      <dgm:prSet/>
      <dgm:spPr/>
      <dgm:t>
        <a:bodyPr/>
        <a:lstStyle/>
        <a:p>
          <a:endParaRPr lang="ru-RU"/>
        </a:p>
      </dgm:t>
    </dgm:pt>
    <dgm:pt modelId="{C1F8FC76-AF2B-4CFF-B928-B8DBC7EE7188}" type="sibTrans" cxnId="{F3B1F1DF-29DF-4575-985E-CB55456D8C5E}">
      <dgm:prSet/>
      <dgm:spPr/>
      <dgm:t>
        <a:bodyPr/>
        <a:lstStyle/>
        <a:p>
          <a:endParaRPr lang="ru-RU"/>
        </a:p>
      </dgm:t>
    </dgm:pt>
    <dgm:pt modelId="{644FFFAF-871F-41AE-8B05-D45A0930068D}" type="pres">
      <dgm:prSet presAssocID="{79ECB69B-FFE5-49B8-87AE-227D6B395489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B57AB92-B4C5-4458-B593-C3CB4C37FB6A}" type="pres">
      <dgm:prSet presAssocID="{79ECB69B-FFE5-49B8-87AE-227D6B395489}" presName="wedge1" presStyleLbl="node1" presStyleIdx="0" presStyleCnt="2" custScaleX="123629"/>
      <dgm:spPr/>
      <dgm:t>
        <a:bodyPr/>
        <a:lstStyle/>
        <a:p>
          <a:endParaRPr lang="ru-RU"/>
        </a:p>
      </dgm:t>
    </dgm:pt>
    <dgm:pt modelId="{5A7BA51B-F9E2-47CA-9F5A-A96B71AFC907}" type="pres">
      <dgm:prSet presAssocID="{79ECB69B-FFE5-49B8-87AE-227D6B395489}" presName="wedge1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3F711B-3E4A-4202-9F15-5AEA016926CE}" type="pres">
      <dgm:prSet presAssocID="{79ECB69B-FFE5-49B8-87AE-227D6B395489}" presName="wedge2" presStyleLbl="node1" presStyleIdx="1" presStyleCnt="2" custScaleX="113644"/>
      <dgm:spPr/>
      <dgm:t>
        <a:bodyPr/>
        <a:lstStyle/>
        <a:p>
          <a:endParaRPr lang="ru-RU"/>
        </a:p>
      </dgm:t>
    </dgm:pt>
    <dgm:pt modelId="{D3D690A8-1D10-4D09-956C-0E1883927F76}" type="pres">
      <dgm:prSet presAssocID="{79ECB69B-FFE5-49B8-87AE-227D6B395489}" presName="wedge2Tx" presStyleLbl="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FF8E882-5AC0-4080-9C7F-C8F8B2796A3F}" srcId="{79ECB69B-FFE5-49B8-87AE-227D6B395489}" destId="{4BD55E5A-1CB5-4BA2-957C-43D6EF20B56B}" srcOrd="0" destOrd="0" parTransId="{2C41F768-A86A-4DF5-A7FB-EC20215C89DA}" sibTransId="{E671A4C8-46FD-411C-8746-4EE99CDF68FB}"/>
    <dgm:cxn modelId="{6F86670F-0117-4106-96B4-77579A38371E}" type="presOf" srcId="{4BD55E5A-1CB5-4BA2-957C-43D6EF20B56B}" destId="{6B57AB92-B4C5-4458-B593-C3CB4C37FB6A}" srcOrd="0" destOrd="0" presId="urn:microsoft.com/office/officeart/2005/8/layout/chart3"/>
    <dgm:cxn modelId="{642B6E14-DD2E-4E0A-94D2-409279F6AAE0}" type="presOf" srcId="{DFAD3648-97B3-4EFB-9FE0-323896044DBB}" destId="{D3D690A8-1D10-4D09-956C-0E1883927F76}" srcOrd="1" destOrd="0" presId="urn:microsoft.com/office/officeart/2005/8/layout/chart3"/>
    <dgm:cxn modelId="{F15D37C6-2574-41DC-B908-9E07C51A829D}" type="presOf" srcId="{4BD55E5A-1CB5-4BA2-957C-43D6EF20B56B}" destId="{5A7BA51B-F9E2-47CA-9F5A-A96B71AFC907}" srcOrd="1" destOrd="0" presId="urn:microsoft.com/office/officeart/2005/8/layout/chart3"/>
    <dgm:cxn modelId="{4D3B81A2-4B88-49E9-B6C4-F48B3093F306}" type="presOf" srcId="{DFAD3648-97B3-4EFB-9FE0-323896044DBB}" destId="{773F711B-3E4A-4202-9F15-5AEA016926CE}" srcOrd="0" destOrd="0" presId="urn:microsoft.com/office/officeart/2005/8/layout/chart3"/>
    <dgm:cxn modelId="{098810B9-A0CF-4D1E-95EF-C83B396C79BA}" type="presOf" srcId="{79ECB69B-FFE5-49B8-87AE-227D6B395489}" destId="{644FFFAF-871F-41AE-8B05-D45A0930068D}" srcOrd="0" destOrd="0" presId="urn:microsoft.com/office/officeart/2005/8/layout/chart3"/>
    <dgm:cxn modelId="{F3B1F1DF-29DF-4575-985E-CB55456D8C5E}" srcId="{79ECB69B-FFE5-49B8-87AE-227D6B395489}" destId="{DFAD3648-97B3-4EFB-9FE0-323896044DBB}" srcOrd="1" destOrd="0" parTransId="{98F9BB38-5AA3-4C2E-BDDD-046A977942AF}" sibTransId="{C1F8FC76-AF2B-4CFF-B928-B8DBC7EE7188}"/>
    <dgm:cxn modelId="{0361EBCA-0D56-4EB8-8059-D81C342D6B21}" type="presParOf" srcId="{644FFFAF-871F-41AE-8B05-D45A0930068D}" destId="{6B57AB92-B4C5-4458-B593-C3CB4C37FB6A}" srcOrd="0" destOrd="0" presId="urn:microsoft.com/office/officeart/2005/8/layout/chart3"/>
    <dgm:cxn modelId="{0D2F156B-9AFC-4CB9-9C9E-F754B4F2AB2A}" type="presParOf" srcId="{644FFFAF-871F-41AE-8B05-D45A0930068D}" destId="{5A7BA51B-F9E2-47CA-9F5A-A96B71AFC907}" srcOrd="1" destOrd="0" presId="urn:microsoft.com/office/officeart/2005/8/layout/chart3"/>
    <dgm:cxn modelId="{F48A350C-9252-4DFE-8054-64A2769097AA}" type="presParOf" srcId="{644FFFAF-871F-41AE-8B05-D45A0930068D}" destId="{773F711B-3E4A-4202-9F15-5AEA016926CE}" srcOrd="2" destOrd="0" presId="urn:microsoft.com/office/officeart/2005/8/layout/chart3"/>
    <dgm:cxn modelId="{4120D324-4B06-4050-8124-8C47579763BC}" type="presParOf" srcId="{644FFFAF-871F-41AE-8B05-D45A0930068D}" destId="{D3D690A8-1D10-4D09-956C-0E1883927F76}" srcOrd="3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71272A4-8F20-442C-953F-6B5AE4F4A6B7}" type="doc">
      <dgm:prSet loTypeId="urn:microsoft.com/office/officeart/2005/8/layout/vList5" loCatId="list" qsTypeId="urn:microsoft.com/office/officeart/2005/8/quickstyle/simple1#3" qsCatId="simple" csTypeId="urn:microsoft.com/office/officeart/2005/8/colors/accent1_2#3" csCatId="accent1" phldr="1"/>
      <dgm:spPr/>
      <dgm:t>
        <a:bodyPr/>
        <a:lstStyle/>
        <a:p>
          <a:endParaRPr lang="ru-RU"/>
        </a:p>
      </dgm:t>
    </dgm:pt>
    <dgm:pt modelId="{E2B377C3-7FEE-42C9-A7BE-E3037BF8ECBE}">
      <dgm:prSet phldrT="[Текст]" custT="1"/>
      <dgm:spPr/>
      <dgm:t>
        <a:bodyPr/>
        <a:lstStyle/>
        <a:p>
          <a:r>
            <a:rPr lang="ru-RU" sz="1600" b="1" dirty="0" smtClean="0"/>
            <a:t>Государство выпускает ценные бумаги (государственные облигации и казначейские векселя), продает их населению (домохозяйствам и фирмам) и полученные средства использует для финансирования превышения </a:t>
          </a:r>
          <a:r>
            <a:rPr lang="ru-RU" sz="1800" b="1" dirty="0" smtClean="0"/>
            <a:t>государственных расходов над доходами</a:t>
          </a:r>
          <a:endParaRPr lang="ru-RU" sz="18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065DDBF1-821E-43CD-9575-564E937E8B3F}" type="parTrans" cxnId="{D7245943-FFCE-4425-A280-E33D5D2D343D}">
      <dgm:prSet/>
      <dgm:spPr/>
      <dgm:t>
        <a:bodyPr/>
        <a:lstStyle/>
        <a:p>
          <a:endParaRPr lang="ru-RU"/>
        </a:p>
      </dgm:t>
    </dgm:pt>
    <dgm:pt modelId="{311B45F6-8B22-4267-B119-40F52BF79FA0}" type="sibTrans" cxnId="{D7245943-FFCE-4425-A280-E33D5D2D343D}">
      <dgm:prSet/>
      <dgm:spPr/>
      <dgm:t>
        <a:bodyPr/>
        <a:lstStyle/>
        <a:p>
          <a:endParaRPr lang="ru-RU"/>
        </a:p>
      </dgm:t>
    </dgm:pt>
    <dgm:pt modelId="{EC4CDA45-B345-40CC-B722-0024293FD7D7}">
      <dgm:prSet phldrT="[Текст]" custT="1"/>
      <dgm:spPr/>
      <dgm:t>
        <a:bodyPr/>
        <a:lstStyle/>
        <a:p>
          <a:r>
            <a:rPr lang="ru-RU" sz="2400" b="1" i="0" dirty="0" smtClean="0"/>
            <a:t>Финансирование с помощью внешнего долга</a:t>
          </a:r>
          <a:endParaRPr lang="ru-RU" sz="2400" b="1" i="0" dirty="0"/>
        </a:p>
      </dgm:t>
    </dgm:pt>
    <dgm:pt modelId="{589A302B-BC00-438F-BA97-B4F9B6180D0A}" type="parTrans" cxnId="{95A13AD3-58F6-411C-95DA-C5E4F8661719}">
      <dgm:prSet/>
      <dgm:spPr/>
      <dgm:t>
        <a:bodyPr/>
        <a:lstStyle/>
        <a:p>
          <a:endParaRPr lang="ru-RU"/>
        </a:p>
      </dgm:t>
    </dgm:pt>
    <dgm:pt modelId="{B663B938-4700-46BE-A061-CA264ABB5B2B}" type="sibTrans" cxnId="{95A13AD3-58F6-411C-95DA-C5E4F8661719}">
      <dgm:prSet/>
      <dgm:spPr/>
      <dgm:t>
        <a:bodyPr/>
        <a:lstStyle/>
        <a:p>
          <a:endParaRPr lang="ru-RU"/>
        </a:p>
      </dgm:t>
    </dgm:pt>
    <dgm:pt modelId="{A9B8A75A-F186-47AC-B108-9D5A7E33E5FB}">
      <dgm:prSet phldrT="[Текст]" custT="1"/>
      <dgm:spPr/>
      <dgm:t>
        <a:bodyPr/>
        <a:lstStyle/>
        <a:p>
          <a:r>
            <a:rPr lang="ru-RU" sz="1800" b="1" dirty="0" smtClean="0"/>
            <a:t>Центральный банк увеличивает денежную массу, т. е. выпускает в обращение дополнительные деньги, с помощью которых правительство покрывает превышение своих расходов над доходами</a:t>
          </a:r>
          <a:endParaRPr lang="ru-RU" sz="1800" b="1" i="1" u="sng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1C04247F-349B-43E7-A981-5A2E7997CCCF}" type="sibTrans" cxnId="{9B7D7DF7-D50F-4E74-A2D5-D52181FF3CD4}">
      <dgm:prSet/>
      <dgm:spPr/>
      <dgm:t>
        <a:bodyPr/>
        <a:lstStyle/>
        <a:p>
          <a:endParaRPr lang="ru-RU"/>
        </a:p>
      </dgm:t>
    </dgm:pt>
    <dgm:pt modelId="{71A754F5-CBE9-47B4-9FA0-3411E1C78AEF}" type="parTrans" cxnId="{9B7D7DF7-D50F-4E74-A2D5-D52181FF3CD4}">
      <dgm:prSet/>
      <dgm:spPr/>
      <dgm:t>
        <a:bodyPr/>
        <a:lstStyle/>
        <a:p>
          <a:endParaRPr lang="ru-RU"/>
        </a:p>
      </dgm:t>
    </dgm:pt>
    <dgm:pt modelId="{C9ED02E2-726E-43BF-A2B9-04EFD79E0148}">
      <dgm:prSet phldrT="[Текст]" custT="1"/>
      <dgm:spPr/>
      <dgm:t>
        <a:bodyPr/>
        <a:lstStyle/>
        <a:p>
          <a:r>
            <a:rPr lang="ru-RU" sz="2400" b="1" i="0" dirty="0" smtClean="0"/>
            <a:t>Финансирование за счет внутреннего долга</a:t>
          </a:r>
          <a:endParaRPr lang="ru-RU" sz="2400" b="1" i="0" dirty="0"/>
        </a:p>
      </dgm:t>
    </dgm:pt>
    <dgm:pt modelId="{E7CCD6A1-3EAF-43B3-98F3-8F7A8F26A5E0}" type="sibTrans" cxnId="{0C380FF8-DFD3-4636-BFB0-FDE2AA0C489C}">
      <dgm:prSet/>
      <dgm:spPr/>
      <dgm:t>
        <a:bodyPr/>
        <a:lstStyle/>
        <a:p>
          <a:endParaRPr lang="ru-RU"/>
        </a:p>
      </dgm:t>
    </dgm:pt>
    <dgm:pt modelId="{6A02A9F9-DD32-4E41-9900-6D31759A8126}" type="parTrans" cxnId="{0C380FF8-DFD3-4636-BFB0-FDE2AA0C489C}">
      <dgm:prSet/>
      <dgm:spPr/>
      <dgm:t>
        <a:bodyPr/>
        <a:lstStyle/>
        <a:p>
          <a:endParaRPr lang="ru-RU"/>
        </a:p>
      </dgm:t>
    </dgm:pt>
    <dgm:pt modelId="{DB7CEF31-2103-4EF8-BAD0-BB5A31774D0B}">
      <dgm:prSet phldrT="[Текст]" custT="1"/>
      <dgm:spPr/>
      <dgm:t>
        <a:bodyPr/>
        <a:lstStyle/>
        <a:p>
          <a:r>
            <a:rPr lang="ru-RU" sz="2400" b="1" dirty="0" smtClean="0"/>
            <a:t>Эмиссионный</a:t>
          </a:r>
          <a:endParaRPr lang="ru-RU" sz="2400" b="1" dirty="0"/>
        </a:p>
      </dgm:t>
    </dgm:pt>
    <dgm:pt modelId="{8464678E-2678-4A98-806D-BFE400D6DED6}" type="sibTrans" cxnId="{E3A5808A-F5C5-4468-9D24-27146164B6E5}">
      <dgm:prSet/>
      <dgm:spPr/>
      <dgm:t>
        <a:bodyPr/>
        <a:lstStyle/>
        <a:p>
          <a:endParaRPr lang="ru-RU"/>
        </a:p>
      </dgm:t>
    </dgm:pt>
    <dgm:pt modelId="{A02CBE16-C7CF-4CDD-BF2B-902D8C3268C8}" type="parTrans" cxnId="{E3A5808A-F5C5-4468-9D24-27146164B6E5}">
      <dgm:prSet/>
      <dgm:spPr/>
      <dgm:t>
        <a:bodyPr/>
        <a:lstStyle/>
        <a:p>
          <a:endParaRPr lang="ru-RU"/>
        </a:p>
      </dgm:t>
    </dgm:pt>
    <dgm:pt modelId="{0C6B636E-CAA5-4D27-BF40-9A881A18DADD}">
      <dgm:prSet phldrT="[Текст]" custT="1"/>
      <dgm:spPr/>
      <dgm:t>
        <a:bodyPr/>
        <a:lstStyle/>
        <a:p>
          <a:r>
            <a:rPr lang="ru-RU" sz="1800" b="1" dirty="0" smtClean="0"/>
            <a:t>Дефицит бюджета финансируется за счет займов у других стран или международных финансовых организаций (МВФ, Мирового банка, Лондонского и Парижского клубов и др.). </a:t>
          </a:r>
          <a:endParaRPr lang="ru-RU" sz="18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49DB723B-7DCF-4E00-B26E-C3D0AAA476FA}" type="sibTrans" cxnId="{9F9F7504-BEB6-47B8-82A1-ECD52E84BA5C}">
      <dgm:prSet/>
      <dgm:spPr/>
      <dgm:t>
        <a:bodyPr/>
        <a:lstStyle/>
        <a:p>
          <a:endParaRPr lang="ru-RU"/>
        </a:p>
      </dgm:t>
    </dgm:pt>
    <dgm:pt modelId="{64960B4D-CEC0-485D-A990-755C77E9D7D0}" type="parTrans" cxnId="{9F9F7504-BEB6-47B8-82A1-ECD52E84BA5C}">
      <dgm:prSet/>
      <dgm:spPr/>
      <dgm:t>
        <a:bodyPr/>
        <a:lstStyle/>
        <a:p>
          <a:endParaRPr lang="ru-RU"/>
        </a:p>
      </dgm:t>
    </dgm:pt>
    <dgm:pt modelId="{C6E441D3-B4F3-40AA-9B93-433C3A9AA3D6}" type="pres">
      <dgm:prSet presAssocID="{E71272A4-8F20-442C-953F-6B5AE4F4A6B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F2D764-FC28-45FD-8FE9-34A00C5924F6}" type="pres">
      <dgm:prSet presAssocID="{DB7CEF31-2103-4EF8-BAD0-BB5A31774D0B}" presName="linNode" presStyleCnt="0"/>
      <dgm:spPr/>
    </dgm:pt>
    <dgm:pt modelId="{1C01E749-5574-4808-A9FC-29CC8BAE872A}" type="pres">
      <dgm:prSet presAssocID="{DB7CEF31-2103-4EF8-BAD0-BB5A31774D0B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BDA8E9-7831-4C66-BBD2-836D7154CA69}" type="pres">
      <dgm:prSet presAssocID="{DB7CEF31-2103-4EF8-BAD0-BB5A31774D0B}" presName="descendantText" presStyleLbl="alignAccFollowNode1" presStyleIdx="0" presStyleCnt="3" custScaleX="97378" custScaleY="118088" custLinFactNeighborX="1844" custLinFactNeighborY="-107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6A4C19-09B9-4C04-BC58-E93611EB80E7}" type="pres">
      <dgm:prSet presAssocID="{8464678E-2678-4A98-806D-BFE400D6DED6}" presName="sp" presStyleCnt="0"/>
      <dgm:spPr/>
    </dgm:pt>
    <dgm:pt modelId="{6F76A3E3-98F1-4F03-9847-EB42027CEBD6}" type="pres">
      <dgm:prSet presAssocID="{C9ED02E2-726E-43BF-A2B9-04EFD79E0148}" presName="linNode" presStyleCnt="0"/>
      <dgm:spPr/>
    </dgm:pt>
    <dgm:pt modelId="{D7950679-C8D6-4096-85D2-23846384D591}" type="pres">
      <dgm:prSet presAssocID="{C9ED02E2-726E-43BF-A2B9-04EFD79E0148}" presName="parentText" presStyleLbl="node1" presStyleIdx="1" presStyleCnt="3" custLinFactNeighborX="-26" custLinFactNeighborY="-121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207853-9036-4742-8368-5A221D0E974B}" type="pres">
      <dgm:prSet presAssocID="{C9ED02E2-726E-43BF-A2B9-04EFD79E0148}" presName="descendantText" presStyleLbl="alignAccFollowNode1" presStyleIdx="1" presStyleCnt="3" custScaleX="97865" custScaleY="116362" custLinFactNeighborX="2961" custLinFactNeighborY="-11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EC9575-157D-4279-B898-45AE803A5079}" type="pres">
      <dgm:prSet presAssocID="{E7CCD6A1-3EAF-43B3-98F3-8F7A8F26A5E0}" presName="sp" presStyleCnt="0"/>
      <dgm:spPr/>
    </dgm:pt>
    <dgm:pt modelId="{D346ED43-6DC4-4382-9DBF-F73ADDF30045}" type="pres">
      <dgm:prSet presAssocID="{EC4CDA45-B345-40CC-B722-0024293FD7D7}" presName="linNode" presStyleCnt="0"/>
      <dgm:spPr/>
    </dgm:pt>
    <dgm:pt modelId="{B81BA971-9CAF-459D-983F-C87EF76537AD}" type="pres">
      <dgm:prSet presAssocID="{EC4CDA45-B345-40CC-B722-0024293FD7D7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AC7204-B58B-41E8-AEDE-E128B6F78D72}" type="pres">
      <dgm:prSet presAssocID="{EC4CDA45-B345-40CC-B722-0024293FD7D7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C380FF8-DFD3-4636-BFB0-FDE2AA0C489C}" srcId="{E71272A4-8F20-442C-953F-6B5AE4F4A6B7}" destId="{C9ED02E2-726E-43BF-A2B9-04EFD79E0148}" srcOrd="1" destOrd="0" parTransId="{6A02A9F9-DD32-4E41-9900-6D31759A8126}" sibTransId="{E7CCD6A1-3EAF-43B3-98F3-8F7A8F26A5E0}"/>
    <dgm:cxn modelId="{8F2C5CD6-0E28-48C4-8589-B3E3BD166EA9}" type="presOf" srcId="{0C6B636E-CAA5-4D27-BF40-9A881A18DADD}" destId="{8AAC7204-B58B-41E8-AEDE-E128B6F78D72}" srcOrd="0" destOrd="0" presId="urn:microsoft.com/office/officeart/2005/8/layout/vList5"/>
    <dgm:cxn modelId="{BCAB6B3C-CE58-456F-8F67-82F4DA9FB1D7}" type="presOf" srcId="{A9B8A75A-F186-47AC-B108-9D5A7E33E5FB}" destId="{88BDA8E9-7831-4C66-BBD2-836D7154CA69}" srcOrd="0" destOrd="0" presId="urn:microsoft.com/office/officeart/2005/8/layout/vList5"/>
    <dgm:cxn modelId="{E3A5808A-F5C5-4468-9D24-27146164B6E5}" srcId="{E71272A4-8F20-442C-953F-6B5AE4F4A6B7}" destId="{DB7CEF31-2103-4EF8-BAD0-BB5A31774D0B}" srcOrd="0" destOrd="0" parTransId="{A02CBE16-C7CF-4CDD-BF2B-902D8C3268C8}" sibTransId="{8464678E-2678-4A98-806D-BFE400D6DED6}"/>
    <dgm:cxn modelId="{5112A1E6-955B-495E-9F11-8801C30EE912}" type="presOf" srcId="{E2B377C3-7FEE-42C9-A7BE-E3037BF8ECBE}" destId="{5E207853-9036-4742-8368-5A221D0E974B}" srcOrd="0" destOrd="0" presId="urn:microsoft.com/office/officeart/2005/8/layout/vList5"/>
    <dgm:cxn modelId="{95A13AD3-58F6-411C-95DA-C5E4F8661719}" srcId="{E71272A4-8F20-442C-953F-6B5AE4F4A6B7}" destId="{EC4CDA45-B345-40CC-B722-0024293FD7D7}" srcOrd="2" destOrd="0" parTransId="{589A302B-BC00-438F-BA97-B4F9B6180D0A}" sibTransId="{B663B938-4700-46BE-A061-CA264ABB5B2B}"/>
    <dgm:cxn modelId="{6F34A75B-C19B-4E7F-892D-DE74E6CB880E}" type="presOf" srcId="{E71272A4-8F20-442C-953F-6B5AE4F4A6B7}" destId="{C6E441D3-B4F3-40AA-9B93-433C3A9AA3D6}" srcOrd="0" destOrd="0" presId="urn:microsoft.com/office/officeart/2005/8/layout/vList5"/>
    <dgm:cxn modelId="{B2C7B6A0-4EFB-4C8C-B913-17ADB76EEE26}" type="presOf" srcId="{EC4CDA45-B345-40CC-B722-0024293FD7D7}" destId="{B81BA971-9CAF-459D-983F-C87EF76537AD}" srcOrd="0" destOrd="0" presId="urn:microsoft.com/office/officeart/2005/8/layout/vList5"/>
    <dgm:cxn modelId="{9B7D7DF7-D50F-4E74-A2D5-D52181FF3CD4}" srcId="{DB7CEF31-2103-4EF8-BAD0-BB5A31774D0B}" destId="{A9B8A75A-F186-47AC-B108-9D5A7E33E5FB}" srcOrd="0" destOrd="0" parTransId="{71A754F5-CBE9-47B4-9FA0-3411E1C78AEF}" sibTransId="{1C04247F-349B-43E7-A981-5A2E7997CCCF}"/>
    <dgm:cxn modelId="{D7245943-FFCE-4425-A280-E33D5D2D343D}" srcId="{C9ED02E2-726E-43BF-A2B9-04EFD79E0148}" destId="{E2B377C3-7FEE-42C9-A7BE-E3037BF8ECBE}" srcOrd="0" destOrd="0" parTransId="{065DDBF1-821E-43CD-9575-564E937E8B3F}" sibTransId="{311B45F6-8B22-4267-B119-40F52BF79FA0}"/>
    <dgm:cxn modelId="{6F5D7A6A-D265-4FEE-A1D5-E7BD5716CC11}" type="presOf" srcId="{DB7CEF31-2103-4EF8-BAD0-BB5A31774D0B}" destId="{1C01E749-5574-4808-A9FC-29CC8BAE872A}" srcOrd="0" destOrd="0" presId="urn:microsoft.com/office/officeart/2005/8/layout/vList5"/>
    <dgm:cxn modelId="{7AEF846A-12CB-484D-B348-249DCC7BE3A8}" type="presOf" srcId="{C9ED02E2-726E-43BF-A2B9-04EFD79E0148}" destId="{D7950679-C8D6-4096-85D2-23846384D591}" srcOrd="0" destOrd="0" presId="urn:microsoft.com/office/officeart/2005/8/layout/vList5"/>
    <dgm:cxn modelId="{9F9F7504-BEB6-47B8-82A1-ECD52E84BA5C}" srcId="{EC4CDA45-B345-40CC-B722-0024293FD7D7}" destId="{0C6B636E-CAA5-4D27-BF40-9A881A18DADD}" srcOrd="0" destOrd="0" parTransId="{64960B4D-CEC0-485D-A990-755C77E9D7D0}" sibTransId="{49DB723B-7DCF-4E00-B26E-C3D0AAA476FA}"/>
    <dgm:cxn modelId="{D5491F0C-D758-4221-AF60-9F6653674F9B}" type="presParOf" srcId="{C6E441D3-B4F3-40AA-9B93-433C3A9AA3D6}" destId="{D5F2D764-FC28-45FD-8FE9-34A00C5924F6}" srcOrd="0" destOrd="0" presId="urn:microsoft.com/office/officeart/2005/8/layout/vList5"/>
    <dgm:cxn modelId="{5510B2CE-1332-47B6-BADD-DDA5A39BBA07}" type="presParOf" srcId="{D5F2D764-FC28-45FD-8FE9-34A00C5924F6}" destId="{1C01E749-5574-4808-A9FC-29CC8BAE872A}" srcOrd="0" destOrd="0" presId="urn:microsoft.com/office/officeart/2005/8/layout/vList5"/>
    <dgm:cxn modelId="{C4CC95EF-C81D-40DC-8A4A-C214508A0149}" type="presParOf" srcId="{D5F2D764-FC28-45FD-8FE9-34A00C5924F6}" destId="{88BDA8E9-7831-4C66-BBD2-836D7154CA69}" srcOrd="1" destOrd="0" presId="urn:microsoft.com/office/officeart/2005/8/layout/vList5"/>
    <dgm:cxn modelId="{16E971FA-BD02-4BC5-8288-9A382E4FF24B}" type="presParOf" srcId="{C6E441D3-B4F3-40AA-9B93-433C3A9AA3D6}" destId="{406A4C19-09B9-4C04-BC58-E93611EB80E7}" srcOrd="1" destOrd="0" presId="urn:microsoft.com/office/officeart/2005/8/layout/vList5"/>
    <dgm:cxn modelId="{FAB8762E-DC29-4770-922D-2B084EED439F}" type="presParOf" srcId="{C6E441D3-B4F3-40AA-9B93-433C3A9AA3D6}" destId="{6F76A3E3-98F1-4F03-9847-EB42027CEBD6}" srcOrd="2" destOrd="0" presId="urn:microsoft.com/office/officeart/2005/8/layout/vList5"/>
    <dgm:cxn modelId="{8A1FF02B-C67E-487D-92EA-47AE74341B27}" type="presParOf" srcId="{6F76A3E3-98F1-4F03-9847-EB42027CEBD6}" destId="{D7950679-C8D6-4096-85D2-23846384D591}" srcOrd="0" destOrd="0" presId="urn:microsoft.com/office/officeart/2005/8/layout/vList5"/>
    <dgm:cxn modelId="{98FAD23C-ED1D-4228-B22D-3277ED6E1C63}" type="presParOf" srcId="{6F76A3E3-98F1-4F03-9847-EB42027CEBD6}" destId="{5E207853-9036-4742-8368-5A221D0E974B}" srcOrd="1" destOrd="0" presId="urn:microsoft.com/office/officeart/2005/8/layout/vList5"/>
    <dgm:cxn modelId="{C2084BA2-FCF6-420E-941D-D484506D739F}" type="presParOf" srcId="{C6E441D3-B4F3-40AA-9B93-433C3A9AA3D6}" destId="{8DEC9575-157D-4279-B898-45AE803A5079}" srcOrd="3" destOrd="0" presId="urn:microsoft.com/office/officeart/2005/8/layout/vList5"/>
    <dgm:cxn modelId="{2616EE77-F85F-4AC8-975E-27E65DD8383C}" type="presParOf" srcId="{C6E441D3-B4F3-40AA-9B93-433C3A9AA3D6}" destId="{D346ED43-6DC4-4382-9DBF-F73ADDF30045}" srcOrd="4" destOrd="0" presId="urn:microsoft.com/office/officeart/2005/8/layout/vList5"/>
    <dgm:cxn modelId="{173D58A6-3F96-4D38-818D-C9CD45D56445}" type="presParOf" srcId="{D346ED43-6DC4-4382-9DBF-F73ADDF30045}" destId="{B81BA971-9CAF-459D-983F-C87EF76537AD}" srcOrd="0" destOrd="0" presId="urn:microsoft.com/office/officeart/2005/8/layout/vList5"/>
    <dgm:cxn modelId="{F095B545-6E01-4C0E-84CE-6F483BC2E24D}" type="presParOf" srcId="{D346ED43-6DC4-4382-9DBF-F73ADDF30045}" destId="{8AAC7204-B58B-41E8-AEDE-E128B6F78D7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FE32184-6917-4777-AF9D-9D78BA52ADC9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C734C83-ECE0-4382-A2F7-CC84461C41E4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ru-RU" sz="1800" b="1" i="1" dirty="0" smtClean="0"/>
            <a:t> </a:t>
          </a:r>
        </a:p>
        <a:p>
          <a:pPr>
            <a:spcAft>
              <a:spcPts val="0"/>
            </a:spcAft>
          </a:pPr>
          <a:r>
            <a:rPr lang="ru-RU" sz="1800" b="1" dirty="0" smtClean="0"/>
            <a:t>снижает эффективность экономики, поскольку предполагает отвлечение средств из производственного сектора как на обслуживание, так и на выплату долга</a:t>
          </a:r>
          <a:endParaRPr lang="ru-RU" sz="1800" b="1" i="1" dirty="0" smtClean="0"/>
        </a:p>
        <a:p>
          <a:pPr>
            <a:spcAft>
              <a:spcPct val="35000"/>
            </a:spcAft>
          </a:pPr>
          <a:endParaRPr lang="ru-RU" sz="1800" b="1" dirty="0"/>
        </a:p>
      </dgm:t>
    </dgm:pt>
    <dgm:pt modelId="{620E3A74-8914-424D-B3CA-F750F7B3CA86}" type="parTrans" cxnId="{07258A6E-F6E4-487F-ACA6-3028AAD2DA4C}">
      <dgm:prSet/>
      <dgm:spPr/>
      <dgm:t>
        <a:bodyPr/>
        <a:lstStyle/>
        <a:p>
          <a:endParaRPr lang="ru-RU"/>
        </a:p>
      </dgm:t>
    </dgm:pt>
    <dgm:pt modelId="{8B4AEF53-0645-4A99-9831-D0B4CA32F6E5}" type="sibTrans" cxnId="{07258A6E-F6E4-487F-ACA6-3028AAD2DA4C}">
      <dgm:prSet/>
      <dgm:spPr/>
      <dgm:t>
        <a:bodyPr/>
        <a:lstStyle/>
        <a:p>
          <a:endParaRPr lang="ru-RU"/>
        </a:p>
      </dgm:t>
    </dgm:pt>
    <dgm:pt modelId="{C7B79D50-97C2-4872-8BF2-9C9BE77FFBFC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ru-RU" sz="1800" b="1" dirty="0" smtClean="0"/>
            <a:t>перераспределяет доход от частного сектора к государственному</a:t>
          </a:r>
          <a:endParaRPr lang="ru-RU" sz="1800" b="1" dirty="0"/>
        </a:p>
      </dgm:t>
    </dgm:pt>
    <dgm:pt modelId="{78CE43B2-605A-44B3-9D60-5F5589E867EB}" type="parTrans" cxnId="{C16778D0-E8F1-4FA5-9064-064490ACC820}">
      <dgm:prSet/>
      <dgm:spPr/>
      <dgm:t>
        <a:bodyPr/>
        <a:lstStyle/>
        <a:p>
          <a:endParaRPr lang="ru-RU"/>
        </a:p>
      </dgm:t>
    </dgm:pt>
    <dgm:pt modelId="{441A11EC-DD65-4890-BC4E-78FA8F10A2DA}" type="sibTrans" cxnId="{C16778D0-E8F1-4FA5-9064-064490ACC820}">
      <dgm:prSet/>
      <dgm:spPr/>
      <dgm:t>
        <a:bodyPr/>
        <a:lstStyle/>
        <a:p>
          <a:endParaRPr lang="ru-RU"/>
        </a:p>
      </dgm:t>
    </dgm:pt>
    <dgm:pt modelId="{D4EF8792-DA28-4334-B047-A73ABAD74FCB}">
      <dgm:prSet custT="1"/>
      <dgm:spPr/>
      <dgm:t>
        <a:bodyPr/>
        <a:lstStyle/>
        <a:p>
          <a:endParaRPr lang="ru-RU" sz="1800" b="1" dirty="0" smtClean="0"/>
        </a:p>
        <a:p>
          <a:endParaRPr lang="ru-RU" sz="1800" b="1" dirty="0" smtClean="0"/>
        </a:p>
        <a:p>
          <a:endParaRPr lang="ru-RU" sz="1800" b="1" dirty="0" smtClean="0"/>
        </a:p>
        <a:p>
          <a:r>
            <a:rPr lang="ru-RU" sz="1800" b="1" dirty="0" smtClean="0"/>
            <a:t>Налагает бремя выплаты долга на будущие поколения, что может способствовать снижению уровня их доходов</a:t>
          </a:r>
        </a:p>
        <a:p>
          <a:endParaRPr lang="ru-RU" sz="1800" b="1" dirty="0" smtClean="0"/>
        </a:p>
        <a:p>
          <a:endParaRPr lang="ru-RU" sz="1800" b="1" dirty="0" smtClean="0"/>
        </a:p>
        <a:p>
          <a:r>
            <a:rPr lang="ru-RU" sz="1800" b="1" dirty="0" smtClean="0"/>
            <a:t> </a:t>
          </a:r>
          <a:endParaRPr lang="ru-RU" sz="1800" b="1" dirty="0"/>
        </a:p>
      </dgm:t>
    </dgm:pt>
    <dgm:pt modelId="{66505C5E-FF61-4440-937D-0C57A70CA70F}" type="parTrans" cxnId="{1D69E6A4-EE7D-4271-B3B4-751B5FA3C167}">
      <dgm:prSet/>
      <dgm:spPr/>
      <dgm:t>
        <a:bodyPr/>
        <a:lstStyle/>
        <a:p>
          <a:endParaRPr lang="ru-RU"/>
        </a:p>
      </dgm:t>
    </dgm:pt>
    <dgm:pt modelId="{7B331511-7D0C-4206-822A-67BED5BA6845}" type="sibTrans" cxnId="{1D69E6A4-EE7D-4271-B3B4-751B5FA3C167}">
      <dgm:prSet/>
      <dgm:spPr/>
      <dgm:t>
        <a:bodyPr/>
        <a:lstStyle/>
        <a:p>
          <a:endParaRPr lang="ru-RU"/>
        </a:p>
      </dgm:t>
    </dgm:pt>
    <dgm:pt modelId="{FD8B1B49-52F4-4E93-9394-544FD2B67A24}">
      <dgm:prSet custT="1"/>
      <dgm:spPr/>
      <dgm:t>
        <a:bodyPr/>
        <a:lstStyle/>
        <a:p>
          <a:r>
            <a:rPr lang="ru-RU" sz="1800" b="1" dirty="0" smtClean="0"/>
            <a:t>обусловливает вытеснение инвестиций в краткосрочном периоде, что в долгосрочной перспективе может привести к сокращению запаса капитала и уменьшению производственного потенциала страны, к валютному кризису и высокой инфляции</a:t>
          </a:r>
          <a:endParaRPr lang="ru-RU" sz="1800" b="1" dirty="0"/>
        </a:p>
      </dgm:t>
    </dgm:pt>
    <dgm:pt modelId="{F3A63978-DA0D-4B54-8D02-AC7DCB024179}" type="sibTrans" cxnId="{DAF5365C-76D6-44BF-BFA2-C2209D9C7BF8}">
      <dgm:prSet/>
      <dgm:spPr/>
      <dgm:t>
        <a:bodyPr/>
        <a:lstStyle/>
        <a:p>
          <a:endParaRPr lang="ru-RU"/>
        </a:p>
      </dgm:t>
    </dgm:pt>
    <dgm:pt modelId="{2EEC1D3E-17DF-4A8B-BC97-DDE25AECC158}" type="parTrans" cxnId="{DAF5365C-76D6-44BF-BFA2-C2209D9C7BF8}">
      <dgm:prSet/>
      <dgm:spPr/>
      <dgm:t>
        <a:bodyPr/>
        <a:lstStyle/>
        <a:p>
          <a:endParaRPr lang="ru-RU"/>
        </a:p>
      </dgm:t>
    </dgm:pt>
    <dgm:pt modelId="{4D17A38A-E984-45A8-8D16-EB6B2376D269}" type="pres">
      <dgm:prSet presAssocID="{6FE32184-6917-4777-AF9D-9D78BA52ADC9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9E4FBDA-77C1-4AE1-A49E-A781975D47E1}" type="pres">
      <dgm:prSet presAssocID="{EC734C83-ECE0-4382-A2F7-CC84461C41E4}" presName="composite" presStyleCnt="0"/>
      <dgm:spPr/>
    </dgm:pt>
    <dgm:pt modelId="{21BAB4B3-6667-4842-AF74-3DA1A4B5B915}" type="pres">
      <dgm:prSet presAssocID="{EC734C83-ECE0-4382-A2F7-CC84461C41E4}" presName="imgShp" presStyleLbl="fgImgPlace1" presStyleIdx="0" presStyleCnt="4" custLinFactNeighborX="-27242" custLinFactNeighborY="26895"/>
      <dgm:spPr/>
    </dgm:pt>
    <dgm:pt modelId="{F2238BC4-BA6F-4116-9504-66D90C8405EA}" type="pres">
      <dgm:prSet presAssocID="{EC734C83-ECE0-4382-A2F7-CC84461C41E4}" presName="txShp" presStyleLbl="node1" presStyleIdx="0" presStyleCnt="4" custScaleX="106409" custScaleY="153999" custLinFactNeighborX="-267" custLinFactNeighborY="300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7F601E-DE1D-49B1-BA2F-682FC2269A5B}" type="pres">
      <dgm:prSet presAssocID="{8B4AEF53-0645-4A99-9831-D0B4CA32F6E5}" presName="spacing" presStyleCnt="0"/>
      <dgm:spPr/>
    </dgm:pt>
    <dgm:pt modelId="{B29A5772-3465-441B-91D8-850DBEC2D487}" type="pres">
      <dgm:prSet presAssocID="{C7B79D50-97C2-4872-8BF2-9C9BE77FFBFC}" presName="composite" presStyleCnt="0"/>
      <dgm:spPr/>
    </dgm:pt>
    <dgm:pt modelId="{7FDBE860-298F-482B-AFD7-1A681BD44448}" type="pres">
      <dgm:prSet presAssocID="{C7B79D50-97C2-4872-8BF2-9C9BE77FFBFC}" presName="imgShp" presStyleLbl="fgImgPlace1" presStyleIdx="1" presStyleCnt="4" custLinFactNeighborX="-11138" custLinFactNeighborY="23653"/>
      <dgm:spPr/>
    </dgm:pt>
    <dgm:pt modelId="{33B18C19-5BAB-44E9-9302-EFB5B781DCE4}" type="pres">
      <dgm:prSet presAssocID="{C7B79D50-97C2-4872-8BF2-9C9BE77FFBFC}" presName="txShp" presStyleLbl="node1" presStyleIdx="1" presStyleCnt="4" custScaleY="95178" custLinFactNeighborX="1623" custLinFactNeighborY="122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AE1F77-F14C-4278-A6F8-2FE50DDD161C}" type="pres">
      <dgm:prSet presAssocID="{441A11EC-DD65-4890-BC4E-78FA8F10A2DA}" presName="spacing" presStyleCnt="0"/>
      <dgm:spPr/>
    </dgm:pt>
    <dgm:pt modelId="{DA1A9373-2491-49A6-913F-FF106D9AE9CC}" type="pres">
      <dgm:prSet presAssocID="{FD8B1B49-52F4-4E93-9394-544FD2B67A24}" presName="composite" presStyleCnt="0"/>
      <dgm:spPr/>
    </dgm:pt>
    <dgm:pt modelId="{9B83607B-C779-4F99-A66C-382B8F7A299A}" type="pres">
      <dgm:prSet presAssocID="{FD8B1B49-52F4-4E93-9394-544FD2B67A24}" presName="imgShp" presStyleLbl="fgImgPlace1" presStyleIdx="2" presStyleCnt="4" custLinFactNeighborX="-12663" custLinFactNeighborY="10945"/>
      <dgm:spPr/>
    </dgm:pt>
    <dgm:pt modelId="{6E7BFCEC-E589-4CBB-944A-2F7AEC15403B}" type="pres">
      <dgm:prSet presAssocID="{FD8B1B49-52F4-4E93-9394-544FD2B67A24}" presName="txShp" presStyleLbl="node1" presStyleIdx="2" presStyleCnt="4" custScaleX="104375" custScaleY="245218" custLinFactNeighborX="957" custLinFactNeighborY="112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7B19E5-D930-462C-9D48-67398FF10CD4}" type="pres">
      <dgm:prSet presAssocID="{F3A63978-DA0D-4B54-8D02-AC7DCB024179}" presName="spacing" presStyleCnt="0"/>
      <dgm:spPr/>
    </dgm:pt>
    <dgm:pt modelId="{8D49B557-964E-494A-ABCC-388E26041D5B}" type="pres">
      <dgm:prSet presAssocID="{D4EF8792-DA28-4334-B047-A73ABAD74FCB}" presName="composite" presStyleCnt="0"/>
      <dgm:spPr/>
    </dgm:pt>
    <dgm:pt modelId="{9F5EB090-7B2D-40BA-BC89-09AAD685126B}" type="pres">
      <dgm:prSet presAssocID="{D4EF8792-DA28-4334-B047-A73ABAD74FCB}" presName="imgShp" presStyleLbl="fgImgPlace1" presStyleIdx="3" presStyleCnt="4"/>
      <dgm:spPr/>
    </dgm:pt>
    <dgm:pt modelId="{3E1C9C98-C1C2-48AB-9803-8C1DBEA3DAA1}" type="pres">
      <dgm:prSet presAssocID="{D4EF8792-DA28-4334-B047-A73ABAD74FCB}" presName="txShp" presStyleLbl="node1" presStyleIdx="3" presStyleCnt="4" custScaleX="105505" custScaleY="142489" custLinFactNeighborX="185" custLinFactNeighborY="-1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36A14F2-CEBA-4C50-8233-729D9C7DC7DA}" type="presOf" srcId="{FD8B1B49-52F4-4E93-9394-544FD2B67A24}" destId="{6E7BFCEC-E589-4CBB-944A-2F7AEC15403B}" srcOrd="0" destOrd="0" presId="urn:microsoft.com/office/officeart/2005/8/layout/vList3"/>
    <dgm:cxn modelId="{1A1F11A4-4117-4470-9C34-6A4338AC1613}" type="presOf" srcId="{C7B79D50-97C2-4872-8BF2-9C9BE77FFBFC}" destId="{33B18C19-5BAB-44E9-9302-EFB5B781DCE4}" srcOrd="0" destOrd="0" presId="urn:microsoft.com/office/officeart/2005/8/layout/vList3"/>
    <dgm:cxn modelId="{5B77ACAE-C6D5-4AFC-940B-E5D0FC2405C7}" type="presOf" srcId="{EC734C83-ECE0-4382-A2F7-CC84461C41E4}" destId="{F2238BC4-BA6F-4116-9504-66D90C8405EA}" srcOrd="0" destOrd="0" presId="urn:microsoft.com/office/officeart/2005/8/layout/vList3"/>
    <dgm:cxn modelId="{07258A6E-F6E4-487F-ACA6-3028AAD2DA4C}" srcId="{6FE32184-6917-4777-AF9D-9D78BA52ADC9}" destId="{EC734C83-ECE0-4382-A2F7-CC84461C41E4}" srcOrd="0" destOrd="0" parTransId="{620E3A74-8914-424D-B3CA-F750F7B3CA86}" sibTransId="{8B4AEF53-0645-4A99-9831-D0B4CA32F6E5}"/>
    <dgm:cxn modelId="{7AA6B52A-1C43-49EF-807D-D087FE1A9CAE}" type="presOf" srcId="{6FE32184-6917-4777-AF9D-9D78BA52ADC9}" destId="{4D17A38A-E984-45A8-8D16-EB6B2376D269}" srcOrd="0" destOrd="0" presId="urn:microsoft.com/office/officeart/2005/8/layout/vList3"/>
    <dgm:cxn modelId="{1D69E6A4-EE7D-4271-B3B4-751B5FA3C167}" srcId="{6FE32184-6917-4777-AF9D-9D78BA52ADC9}" destId="{D4EF8792-DA28-4334-B047-A73ABAD74FCB}" srcOrd="3" destOrd="0" parTransId="{66505C5E-FF61-4440-937D-0C57A70CA70F}" sibTransId="{7B331511-7D0C-4206-822A-67BED5BA6845}"/>
    <dgm:cxn modelId="{B6D65D59-9902-4732-917F-99E684BB206D}" type="presOf" srcId="{D4EF8792-DA28-4334-B047-A73ABAD74FCB}" destId="{3E1C9C98-C1C2-48AB-9803-8C1DBEA3DAA1}" srcOrd="0" destOrd="0" presId="urn:microsoft.com/office/officeart/2005/8/layout/vList3"/>
    <dgm:cxn modelId="{DAF5365C-76D6-44BF-BFA2-C2209D9C7BF8}" srcId="{6FE32184-6917-4777-AF9D-9D78BA52ADC9}" destId="{FD8B1B49-52F4-4E93-9394-544FD2B67A24}" srcOrd="2" destOrd="0" parTransId="{2EEC1D3E-17DF-4A8B-BC97-DDE25AECC158}" sibTransId="{F3A63978-DA0D-4B54-8D02-AC7DCB024179}"/>
    <dgm:cxn modelId="{C16778D0-E8F1-4FA5-9064-064490ACC820}" srcId="{6FE32184-6917-4777-AF9D-9D78BA52ADC9}" destId="{C7B79D50-97C2-4872-8BF2-9C9BE77FFBFC}" srcOrd="1" destOrd="0" parTransId="{78CE43B2-605A-44B3-9D60-5F5589E867EB}" sibTransId="{441A11EC-DD65-4890-BC4E-78FA8F10A2DA}"/>
    <dgm:cxn modelId="{1152E515-52E5-411C-93DF-BE4841E19BF9}" type="presParOf" srcId="{4D17A38A-E984-45A8-8D16-EB6B2376D269}" destId="{19E4FBDA-77C1-4AE1-A49E-A781975D47E1}" srcOrd="0" destOrd="0" presId="urn:microsoft.com/office/officeart/2005/8/layout/vList3"/>
    <dgm:cxn modelId="{6881DF31-24AA-4EA4-A8D7-66DEAC799D44}" type="presParOf" srcId="{19E4FBDA-77C1-4AE1-A49E-A781975D47E1}" destId="{21BAB4B3-6667-4842-AF74-3DA1A4B5B915}" srcOrd="0" destOrd="0" presId="urn:microsoft.com/office/officeart/2005/8/layout/vList3"/>
    <dgm:cxn modelId="{E9B5458F-8C04-4BE4-97BD-56AB1F6F5C0F}" type="presParOf" srcId="{19E4FBDA-77C1-4AE1-A49E-A781975D47E1}" destId="{F2238BC4-BA6F-4116-9504-66D90C8405EA}" srcOrd="1" destOrd="0" presId="urn:microsoft.com/office/officeart/2005/8/layout/vList3"/>
    <dgm:cxn modelId="{9FA4CB61-E854-4795-A8C2-DB262B92DF58}" type="presParOf" srcId="{4D17A38A-E984-45A8-8D16-EB6B2376D269}" destId="{E77F601E-DE1D-49B1-BA2F-682FC2269A5B}" srcOrd="1" destOrd="0" presId="urn:microsoft.com/office/officeart/2005/8/layout/vList3"/>
    <dgm:cxn modelId="{B916D0C1-A69F-48A5-9B34-CC43600984A9}" type="presParOf" srcId="{4D17A38A-E984-45A8-8D16-EB6B2376D269}" destId="{B29A5772-3465-441B-91D8-850DBEC2D487}" srcOrd="2" destOrd="0" presId="urn:microsoft.com/office/officeart/2005/8/layout/vList3"/>
    <dgm:cxn modelId="{FD1DC62A-5FBE-456F-B3B0-38278FBE7557}" type="presParOf" srcId="{B29A5772-3465-441B-91D8-850DBEC2D487}" destId="{7FDBE860-298F-482B-AFD7-1A681BD44448}" srcOrd="0" destOrd="0" presId="urn:microsoft.com/office/officeart/2005/8/layout/vList3"/>
    <dgm:cxn modelId="{DE893D93-9D8D-4127-87CA-3A7ECFE194B7}" type="presParOf" srcId="{B29A5772-3465-441B-91D8-850DBEC2D487}" destId="{33B18C19-5BAB-44E9-9302-EFB5B781DCE4}" srcOrd="1" destOrd="0" presId="urn:microsoft.com/office/officeart/2005/8/layout/vList3"/>
    <dgm:cxn modelId="{B661377F-F92D-48C7-A882-94DB40C9E9B7}" type="presParOf" srcId="{4D17A38A-E984-45A8-8D16-EB6B2376D269}" destId="{F3AE1F77-F14C-4278-A6F8-2FE50DDD161C}" srcOrd="3" destOrd="0" presId="urn:microsoft.com/office/officeart/2005/8/layout/vList3"/>
    <dgm:cxn modelId="{C3987DFD-5A9A-4BAD-B824-927A737066C3}" type="presParOf" srcId="{4D17A38A-E984-45A8-8D16-EB6B2376D269}" destId="{DA1A9373-2491-49A6-913F-FF106D9AE9CC}" srcOrd="4" destOrd="0" presId="urn:microsoft.com/office/officeart/2005/8/layout/vList3"/>
    <dgm:cxn modelId="{8C12C3E6-8A60-4B6B-90FB-C7DF711C0646}" type="presParOf" srcId="{DA1A9373-2491-49A6-913F-FF106D9AE9CC}" destId="{9B83607B-C779-4F99-A66C-382B8F7A299A}" srcOrd="0" destOrd="0" presId="urn:microsoft.com/office/officeart/2005/8/layout/vList3"/>
    <dgm:cxn modelId="{DAEB34DE-FE35-4ED3-AE43-003C89E22421}" type="presParOf" srcId="{DA1A9373-2491-49A6-913F-FF106D9AE9CC}" destId="{6E7BFCEC-E589-4CBB-944A-2F7AEC15403B}" srcOrd="1" destOrd="0" presId="urn:microsoft.com/office/officeart/2005/8/layout/vList3"/>
    <dgm:cxn modelId="{CDF81F79-BBFF-4601-A09B-99E911C57EE1}" type="presParOf" srcId="{4D17A38A-E984-45A8-8D16-EB6B2376D269}" destId="{B37B19E5-D930-462C-9D48-67398FF10CD4}" srcOrd="5" destOrd="0" presId="urn:microsoft.com/office/officeart/2005/8/layout/vList3"/>
    <dgm:cxn modelId="{3396F731-C7F7-4F3B-9212-66FE0C75C496}" type="presParOf" srcId="{4D17A38A-E984-45A8-8D16-EB6B2376D269}" destId="{8D49B557-964E-494A-ABCC-388E26041D5B}" srcOrd="6" destOrd="0" presId="urn:microsoft.com/office/officeart/2005/8/layout/vList3"/>
    <dgm:cxn modelId="{737F0079-1E70-4E36-B8E5-7BBEB986229F}" type="presParOf" srcId="{8D49B557-964E-494A-ABCC-388E26041D5B}" destId="{9F5EB090-7B2D-40BA-BC89-09AAD685126B}" srcOrd="0" destOrd="0" presId="urn:microsoft.com/office/officeart/2005/8/layout/vList3"/>
    <dgm:cxn modelId="{F5F9A588-9B4F-4A1F-911E-B2F7C5EEA1B6}" type="presParOf" srcId="{8D49B557-964E-494A-ABCC-388E26041D5B}" destId="{3E1C9C98-C1C2-48AB-9803-8C1DBEA3DAA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7CA99FE-3757-4779-A5B6-1CF3565108DD}" type="doc">
      <dgm:prSet loTypeId="urn:microsoft.com/office/officeart/2005/8/layout/cycle2" loCatId="cycl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A8AF050-13DE-46BB-8917-1736635AC583}">
      <dgm:prSet custT="1"/>
      <dgm:spPr/>
      <dgm:t>
        <a:bodyPr/>
        <a:lstStyle/>
        <a:p>
          <a:r>
            <a:rPr lang="ru-RU" sz="2400" b="1" dirty="0" smtClean="0"/>
            <a:t>Внебюджетные фонды</a:t>
          </a:r>
          <a:endParaRPr lang="ru-RU" sz="2400" b="1" dirty="0"/>
        </a:p>
      </dgm:t>
    </dgm:pt>
    <dgm:pt modelId="{B2077076-5999-41AD-932B-02BCC2A35AD3}" type="parTrans" cxnId="{B297AA50-8507-48EA-9D21-4A627475CC50}">
      <dgm:prSet/>
      <dgm:spPr/>
      <dgm:t>
        <a:bodyPr/>
        <a:lstStyle/>
        <a:p>
          <a:endParaRPr lang="ru-RU"/>
        </a:p>
      </dgm:t>
    </dgm:pt>
    <dgm:pt modelId="{16F0DDEB-057B-42E5-AFEE-0F043586F0BB}" type="sibTrans" cxnId="{B297AA50-8507-48EA-9D21-4A627475CC50}">
      <dgm:prSet/>
      <dgm:spPr/>
      <dgm:t>
        <a:bodyPr/>
        <a:lstStyle/>
        <a:p>
          <a:endParaRPr lang="ru-RU"/>
        </a:p>
      </dgm:t>
    </dgm:pt>
    <dgm:pt modelId="{2D2AF5A9-AC7B-4523-9A47-4937E5F38B07}">
      <dgm:prSet custT="1"/>
      <dgm:spPr/>
      <dgm:t>
        <a:bodyPr/>
        <a:lstStyle/>
        <a:p>
          <a:r>
            <a:rPr lang="ru-RU" sz="2400" b="1" dirty="0" smtClean="0"/>
            <a:t>Государственный кредит</a:t>
          </a:r>
          <a:endParaRPr lang="ru-RU" sz="2400" b="1" dirty="0"/>
        </a:p>
      </dgm:t>
    </dgm:pt>
    <dgm:pt modelId="{BD950158-0BD4-4C5B-8C87-B273C1C998AE}" type="parTrans" cxnId="{DCD22B76-F9A2-4318-A494-5C9B2CD6CB93}">
      <dgm:prSet/>
      <dgm:spPr/>
      <dgm:t>
        <a:bodyPr/>
        <a:lstStyle/>
        <a:p>
          <a:endParaRPr lang="ru-RU"/>
        </a:p>
      </dgm:t>
    </dgm:pt>
    <dgm:pt modelId="{95F71EE0-C529-4272-96CA-757096E3F8E5}" type="sibTrans" cxnId="{DCD22B76-F9A2-4318-A494-5C9B2CD6CB93}">
      <dgm:prSet/>
      <dgm:spPr/>
      <dgm:t>
        <a:bodyPr/>
        <a:lstStyle/>
        <a:p>
          <a:endParaRPr lang="ru-RU"/>
        </a:p>
      </dgm:t>
    </dgm:pt>
    <dgm:pt modelId="{7EDDB5FD-FC4D-42C1-A4F3-5249062F02F1}">
      <dgm:prSet custT="1"/>
      <dgm:spPr/>
      <dgm:t>
        <a:bodyPr/>
        <a:lstStyle/>
        <a:p>
          <a:r>
            <a:rPr lang="ru-RU" sz="2400" b="1" dirty="0" smtClean="0"/>
            <a:t>Государственное страхование</a:t>
          </a:r>
          <a:endParaRPr lang="ru-RU" sz="2400" b="1" dirty="0"/>
        </a:p>
      </dgm:t>
    </dgm:pt>
    <dgm:pt modelId="{046F8816-FC8B-4BC7-A716-C27D66D52C9F}" type="parTrans" cxnId="{F5BD6782-0E03-48C5-99B0-0C12B1B78AF7}">
      <dgm:prSet/>
      <dgm:spPr/>
      <dgm:t>
        <a:bodyPr/>
        <a:lstStyle/>
        <a:p>
          <a:endParaRPr lang="ru-RU"/>
        </a:p>
      </dgm:t>
    </dgm:pt>
    <dgm:pt modelId="{1B946A68-91F6-42EE-B930-F9894501F209}" type="sibTrans" cxnId="{F5BD6782-0E03-48C5-99B0-0C12B1B78AF7}">
      <dgm:prSet/>
      <dgm:spPr/>
      <dgm:t>
        <a:bodyPr/>
        <a:lstStyle/>
        <a:p>
          <a:endParaRPr lang="ru-RU"/>
        </a:p>
      </dgm:t>
    </dgm:pt>
    <dgm:pt modelId="{FFE5295D-B7B0-4CD3-A759-3296398B6C31}">
      <dgm:prSet custT="1"/>
      <dgm:spPr/>
      <dgm:t>
        <a:bodyPr/>
        <a:lstStyle/>
        <a:p>
          <a:r>
            <a:rPr lang="ru-RU" sz="2400" b="1" dirty="0" smtClean="0"/>
            <a:t>Бюджетная система</a:t>
          </a:r>
          <a:endParaRPr lang="ru-RU" sz="2400" b="1" dirty="0"/>
        </a:p>
      </dgm:t>
    </dgm:pt>
    <dgm:pt modelId="{A6BC800D-9D34-4D7F-9AE8-5D42B1B7678E}" type="parTrans" cxnId="{989000C4-783E-4585-AFA4-DBA9A09F17F5}">
      <dgm:prSet/>
      <dgm:spPr/>
      <dgm:t>
        <a:bodyPr/>
        <a:lstStyle/>
        <a:p>
          <a:endParaRPr lang="ru-RU"/>
        </a:p>
      </dgm:t>
    </dgm:pt>
    <dgm:pt modelId="{B3C64A5C-110B-40CD-8065-96C951582015}" type="sibTrans" cxnId="{989000C4-783E-4585-AFA4-DBA9A09F17F5}">
      <dgm:prSet/>
      <dgm:spPr/>
      <dgm:t>
        <a:bodyPr/>
        <a:lstStyle/>
        <a:p>
          <a:endParaRPr lang="ru-RU"/>
        </a:p>
      </dgm:t>
    </dgm:pt>
    <dgm:pt modelId="{B83863E4-0540-495F-AED9-FCD6920C99AE}" type="pres">
      <dgm:prSet presAssocID="{F7CA99FE-3757-4779-A5B6-1CF3565108DD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178187F-DCF4-4F89-9C6B-C14691048E58}" type="pres">
      <dgm:prSet presAssocID="{CA8AF050-13DE-46BB-8917-1736635AC583}" presName="node" presStyleLbl="node1" presStyleIdx="0" presStyleCnt="4" custScaleX="1749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884BDC-B51D-42BE-807C-F8CB0A22466C}" type="pres">
      <dgm:prSet presAssocID="{16F0DDEB-057B-42E5-AFEE-0F043586F0BB}" presName="sibTrans" presStyleLbl="sibTrans2D1" presStyleIdx="0" presStyleCnt="4" custFlipVert="0" custFlipHor="1" custScaleX="23193" custScaleY="7617" custLinFactNeighborX="-84942" custLinFactNeighborY="1137"/>
      <dgm:spPr/>
      <dgm:t>
        <a:bodyPr/>
        <a:lstStyle/>
        <a:p>
          <a:endParaRPr lang="ru-RU"/>
        </a:p>
      </dgm:t>
    </dgm:pt>
    <dgm:pt modelId="{3486D928-7A58-4250-9C39-51B5BF9F206E}" type="pres">
      <dgm:prSet presAssocID="{16F0DDEB-057B-42E5-AFEE-0F043586F0BB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B359CADA-D001-4993-8FF1-529C9F86EA5B}" type="pres">
      <dgm:prSet presAssocID="{2D2AF5A9-AC7B-4523-9A47-4937E5F38B07}" presName="node" presStyleLbl="node1" presStyleIdx="1" presStyleCnt="4" custScaleX="175316" custScaleY="112231" custRadScaleRad="91039" custRadScaleInc="39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72EA84-52C6-4D6F-BBBF-A6F27B59A882}" type="pres">
      <dgm:prSet presAssocID="{95F71EE0-C529-4272-96CA-757096E3F8E5}" presName="sibTrans" presStyleLbl="sibTrans2D1" presStyleIdx="1" presStyleCnt="4" custFlipVert="1" custFlipHor="1" custScaleX="57025" custScaleY="7617"/>
      <dgm:spPr/>
      <dgm:t>
        <a:bodyPr/>
        <a:lstStyle/>
        <a:p>
          <a:endParaRPr lang="ru-RU"/>
        </a:p>
      </dgm:t>
    </dgm:pt>
    <dgm:pt modelId="{EFDACF8C-3A61-46F5-B600-547A13C3F220}" type="pres">
      <dgm:prSet presAssocID="{95F71EE0-C529-4272-96CA-757096E3F8E5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C40E7544-CE6D-4B00-82BE-EF6361CF42C6}" type="pres">
      <dgm:prSet presAssocID="{7EDDB5FD-FC4D-42C1-A4F3-5249062F02F1}" presName="node" presStyleLbl="node1" presStyleIdx="2" presStyleCnt="4" custScaleX="173792" custScaleY="106724" custRadScaleRad="95446" custRadScaleInc="43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272422-ABA2-47FD-BC40-EA685BC52894}" type="pres">
      <dgm:prSet presAssocID="{1B946A68-91F6-42EE-B930-F9894501F209}" presName="sibTrans" presStyleLbl="sibTrans2D1" presStyleIdx="2" presStyleCnt="4" custFlipVert="0" custFlipHor="1" custScaleX="24772" custScaleY="7617"/>
      <dgm:spPr/>
      <dgm:t>
        <a:bodyPr/>
        <a:lstStyle/>
        <a:p>
          <a:endParaRPr lang="ru-RU"/>
        </a:p>
      </dgm:t>
    </dgm:pt>
    <dgm:pt modelId="{755F0835-96BD-4C65-901C-1DC62F0A8875}" type="pres">
      <dgm:prSet presAssocID="{1B946A68-91F6-42EE-B930-F9894501F209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BD29C822-9C3E-41EA-B93A-299286BD08FC}" type="pres">
      <dgm:prSet presAssocID="{FFE5295D-B7B0-4CD3-A759-3296398B6C31}" presName="node" presStyleLbl="node1" presStyleIdx="3" presStyleCnt="4" custScaleX="1593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669A3E-39F3-4990-8B4C-EBD8FDAF4479}" type="pres">
      <dgm:prSet presAssocID="{B3C64A5C-110B-40CD-8065-96C951582015}" presName="sibTrans" presStyleLbl="sibTrans2D1" presStyleIdx="3" presStyleCnt="4" custScaleX="17782" custScaleY="7617"/>
      <dgm:spPr/>
      <dgm:t>
        <a:bodyPr/>
        <a:lstStyle/>
        <a:p>
          <a:endParaRPr lang="ru-RU"/>
        </a:p>
      </dgm:t>
    </dgm:pt>
    <dgm:pt modelId="{519274C2-44BC-45DE-876B-9D33681BB5CD}" type="pres">
      <dgm:prSet presAssocID="{B3C64A5C-110B-40CD-8065-96C951582015}" presName="connectorText" presStyleLbl="sibTrans2D1" presStyleIdx="3" presStyleCnt="4"/>
      <dgm:spPr/>
      <dgm:t>
        <a:bodyPr/>
        <a:lstStyle/>
        <a:p>
          <a:endParaRPr lang="ru-RU"/>
        </a:p>
      </dgm:t>
    </dgm:pt>
  </dgm:ptLst>
  <dgm:cxnLst>
    <dgm:cxn modelId="{989000C4-783E-4585-AFA4-DBA9A09F17F5}" srcId="{F7CA99FE-3757-4779-A5B6-1CF3565108DD}" destId="{FFE5295D-B7B0-4CD3-A759-3296398B6C31}" srcOrd="3" destOrd="0" parTransId="{A6BC800D-9D34-4D7F-9AE8-5D42B1B7678E}" sibTransId="{B3C64A5C-110B-40CD-8065-96C951582015}"/>
    <dgm:cxn modelId="{B297AA50-8507-48EA-9D21-4A627475CC50}" srcId="{F7CA99FE-3757-4779-A5B6-1CF3565108DD}" destId="{CA8AF050-13DE-46BB-8917-1736635AC583}" srcOrd="0" destOrd="0" parTransId="{B2077076-5999-41AD-932B-02BCC2A35AD3}" sibTransId="{16F0DDEB-057B-42E5-AFEE-0F043586F0BB}"/>
    <dgm:cxn modelId="{173A86F2-F5E1-4EC3-A611-A013FF2E910E}" type="presOf" srcId="{CA8AF050-13DE-46BB-8917-1736635AC583}" destId="{3178187F-DCF4-4F89-9C6B-C14691048E58}" srcOrd="0" destOrd="0" presId="urn:microsoft.com/office/officeart/2005/8/layout/cycle2"/>
    <dgm:cxn modelId="{68DC1464-D48D-4254-97CB-3619A5B0CAAB}" type="presOf" srcId="{16F0DDEB-057B-42E5-AFEE-0F043586F0BB}" destId="{0E884BDC-B51D-42BE-807C-F8CB0A22466C}" srcOrd="0" destOrd="0" presId="urn:microsoft.com/office/officeart/2005/8/layout/cycle2"/>
    <dgm:cxn modelId="{7A8E87AC-842C-4EE0-AF10-BE741304C80B}" type="presOf" srcId="{1B946A68-91F6-42EE-B930-F9894501F209}" destId="{755F0835-96BD-4C65-901C-1DC62F0A8875}" srcOrd="1" destOrd="0" presId="urn:microsoft.com/office/officeart/2005/8/layout/cycle2"/>
    <dgm:cxn modelId="{0082111A-CC66-4EAE-BEB4-CE5C6D393F2E}" type="presOf" srcId="{16F0DDEB-057B-42E5-AFEE-0F043586F0BB}" destId="{3486D928-7A58-4250-9C39-51B5BF9F206E}" srcOrd="1" destOrd="0" presId="urn:microsoft.com/office/officeart/2005/8/layout/cycle2"/>
    <dgm:cxn modelId="{214B2004-E06C-4574-9F8F-6EC1E6DDABC5}" type="presOf" srcId="{F7CA99FE-3757-4779-A5B6-1CF3565108DD}" destId="{B83863E4-0540-495F-AED9-FCD6920C99AE}" srcOrd="0" destOrd="0" presId="urn:microsoft.com/office/officeart/2005/8/layout/cycle2"/>
    <dgm:cxn modelId="{1A77D99E-907D-4BB3-8E93-47D250D5F714}" type="presOf" srcId="{B3C64A5C-110B-40CD-8065-96C951582015}" destId="{519274C2-44BC-45DE-876B-9D33681BB5CD}" srcOrd="1" destOrd="0" presId="urn:microsoft.com/office/officeart/2005/8/layout/cycle2"/>
    <dgm:cxn modelId="{A8A502B8-DFF2-4650-9246-E4EB97182769}" type="presOf" srcId="{7EDDB5FD-FC4D-42C1-A4F3-5249062F02F1}" destId="{C40E7544-CE6D-4B00-82BE-EF6361CF42C6}" srcOrd="0" destOrd="0" presId="urn:microsoft.com/office/officeart/2005/8/layout/cycle2"/>
    <dgm:cxn modelId="{60ACC58E-8E37-4EFC-B2E6-05D919442263}" type="presOf" srcId="{FFE5295D-B7B0-4CD3-A759-3296398B6C31}" destId="{BD29C822-9C3E-41EA-B93A-299286BD08FC}" srcOrd="0" destOrd="0" presId="urn:microsoft.com/office/officeart/2005/8/layout/cycle2"/>
    <dgm:cxn modelId="{E3A33C73-EDA7-44FB-90F2-F86624A43218}" type="presOf" srcId="{95F71EE0-C529-4272-96CA-757096E3F8E5}" destId="{EFDACF8C-3A61-46F5-B600-547A13C3F220}" srcOrd="1" destOrd="0" presId="urn:microsoft.com/office/officeart/2005/8/layout/cycle2"/>
    <dgm:cxn modelId="{DCD22B76-F9A2-4318-A494-5C9B2CD6CB93}" srcId="{F7CA99FE-3757-4779-A5B6-1CF3565108DD}" destId="{2D2AF5A9-AC7B-4523-9A47-4937E5F38B07}" srcOrd="1" destOrd="0" parTransId="{BD950158-0BD4-4C5B-8C87-B273C1C998AE}" sibTransId="{95F71EE0-C529-4272-96CA-757096E3F8E5}"/>
    <dgm:cxn modelId="{40F36BD2-C285-46BD-8A05-82A8D5CCE515}" type="presOf" srcId="{B3C64A5C-110B-40CD-8065-96C951582015}" destId="{97669A3E-39F3-4990-8B4C-EBD8FDAF4479}" srcOrd="0" destOrd="0" presId="urn:microsoft.com/office/officeart/2005/8/layout/cycle2"/>
    <dgm:cxn modelId="{DE9CC1CA-2356-4FDB-8E1B-5DA50BFF500E}" type="presOf" srcId="{95F71EE0-C529-4272-96CA-757096E3F8E5}" destId="{1172EA84-52C6-4D6F-BBBF-A6F27B59A882}" srcOrd="0" destOrd="0" presId="urn:microsoft.com/office/officeart/2005/8/layout/cycle2"/>
    <dgm:cxn modelId="{F5BD6782-0E03-48C5-99B0-0C12B1B78AF7}" srcId="{F7CA99FE-3757-4779-A5B6-1CF3565108DD}" destId="{7EDDB5FD-FC4D-42C1-A4F3-5249062F02F1}" srcOrd="2" destOrd="0" parTransId="{046F8816-FC8B-4BC7-A716-C27D66D52C9F}" sibTransId="{1B946A68-91F6-42EE-B930-F9894501F209}"/>
    <dgm:cxn modelId="{83BF391F-993B-4BD4-A57D-D4D890C44A53}" type="presOf" srcId="{2D2AF5A9-AC7B-4523-9A47-4937E5F38B07}" destId="{B359CADA-D001-4993-8FF1-529C9F86EA5B}" srcOrd="0" destOrd="0" presId="urn:microsoft.com/office/officeart/2005/8/layout/cycle2"/>
    <dgm:cxn modelId="{0FF74D64-D7B2-4A7A-A05B-DD2EF23DA8A2}" type="presOf" srcId="{1B946A68-91F6-42EE-B930-F9894501F209}" destId="{6F272422-ABA2-47FD-BC40-EA685BC52894}" srcOrd="0" destOrd="0" presId="urn:microsoft.com/office/officeart/2005/8/layout/cycle2"/>
    <dgm:cxn modelId="{48B26797-E01B-4A01-B810-9AC0FB63553D}" type="presParOf" srcId="{B83863E4-0540-495F-AED9-FCD6920C99AE}" destId="{3178187F-DCF4-4F89-9C6B-C14691048E58}" srcOrd="0" destOrd="0" presId="urn:microsoft.com/office/officeart/2005/8/layout/cycle2"/>
    <dgm:cxn modelId="{0092FA8E-B937-4378-BF35-5B9A1D2AEB83}" type="presParOf" srcId="{B83863E4-0540-495F-AED9-FCD6920C99AE}" destId="{0E884BDC-B51D-42BE-807C-F8CB0A22466C}" srcOrd="1" destOrd="0" presId="urn:microsoft.com/office/officeart/2005/8/layout/cycle2"/>
    <dgm:cxn modelId="{47EB70D4-C95A-48E9-B94D-C0FCA8356C9F}" type="presParOf" srcId="{0E884BDC-B51D-42BE-807C-F8CB0A22466C}" destId="{3486D928-7A58-4250-9C39-51B5BF9F206E}" srcOrd="0" destOrd="0" presId="urn:microsoft.com/office/officeart/2005/8/layout/cycle2"/>
    <dgm:cxn modelId="{8560C957-EC79-46E9-9700-9C6E29E29943}" type="presParOf" srcId="{B83863E4-0540-495F-AED9-FCD6920C99AE}" destId="{B359CADA-D001-4993-8FF1-529C9F86EA5B}" srcOrd="2" destOrd="0" presId="urn:microsoft.com/office/officeart/2005/8/layout/cycle2"/>
    <dgm:cxn modelId="{472368AA-F28C-406C-90F1-51EF2EBA1B89}" type="presParOf" srcId="{B83863E4-0540-495F-AED9-FCD6920C99AE}" destId="{1172EA84-52C6-4D6F-BBBF-A6F27B59A882}" srcOrd="3" destOrd="0" presId="urn:microsoft.com/office/officeart/2005/8/layout/cycle2"/>
    <dgm:cxn modelId="{859CFDDE-3B33-46CE-82CD-A5DE286791DC}" type="presParOf" srcId="{1172EA84-52C6-4D6F-BBBF-A6F27B59A882}" destId="{EFDACF8C-3A61-46F5-B600-547A13C3F220}" srcOrd="0" destOrd="0" presId="urn:microsoft.com/office/officeart/2005/8/layout/cycle2"/>
    <dgm:cxn modelId="{58C08041-6BF2-4AB1-B0E1-89DA85D2F247}" type="presParOf" srcId="{B83863E4-0540-495F-AED9-FCD6920C99AE}" destId="{C40E7544-CE6D-4B00-82BE-EF6361CF42C6}" srcOrd="4" destOrd="0" presId="urn:microsoft.com/office/officeart/2005/8/layout/cycle2"/>
    <dgm:cxn modelId="{F27F710A-EFB4-4C51-91F0-5398D15533E1}" type="presParOf" srcId="{B83863E4-0540-495F-AED9-FCD6920C99AE}" destId="{6F272422-ABA2-47FD-BC40-EA685BC52894}" srcOrd="5" destOrd="0" presId="urn:microsoft.com/office/officeart/2005/8/layout/cycle2"/>
    <dgm:cxn modelId="{41653165-AEBC-4360-93F1-946B80217C8C}" type="presParOf" srcId="{6F272422-ABA2-47FD-BC40-EA685BC52894}" destId="{755F0835-96BD-4C65-901C-1DC62F0A8875}" srcOrd="0" destOrd="0" presId="urn:microsoft.com/office/officeart/2005/8/layout/cycle2"/>
    <dgm:cxn modelId="{9D601ECD-1393-4230-A681-41F022520BA7}" type="presParOf" srcId="{B83863E4-0540-495F-AED9-FCD6920C99AE}" destId="{BD29C822-9C3E-41EA-B93A-299286BD08FC}" srcOrd="6" destOrd="0" presId="urn:microsoft.com/office/officeart/2005/8/layout/cycle2"/>
    <dgm:cxn modelId="{985DEB34-D2D8-40CA-B090-CBEED1FF5AD4}" type="presParOf" srcId="{B83863E4-0540-495F-AED9-FCD6920C99AE}" destId="{97669A3E-39F3-4990-8B4C-EBD8FDAF4479}" srcOrd="7" destOrd="0" presId="urn:microsoft.com/office/officeart/2005/8/layout/cycle2"/>
    <dgm:cxn modelId="{561368A7-633C-42CC-832C-40EF2D7584E6}" type="presParOf" srcId="{97669A3E-39F3-4990-8B4C-EBD8FDAF4479}" destId="{519274C2-44BC-45DE-876B-9D33681BB5CD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E71272A4-8F20-442C-953F-6B5AE4F4A6B7}" type="doc">
      <dgm:prSet loTypeId="urn:microsoft.com/office/officeart/2005/8/layout/vList5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DB7CEF31-2103-4EF8-BAD0-BB5A31774D0B}">
      <dgm:prSet phldrT="[Текст]" custT="1"/>
      <dgm:spPr/>
      <dgm:t>
        <a:bodyPr/>
        <a:lstStyle/>
        <a:p>
          <a:r>
            <a:rPr lang="ru-RU" sz="2400" b="1" i="1" dirty="0" smtClean="0"/>
            <a:t>бюджетная система</a:t>
          </a:r>
          <a:endParaRPr lang="ru-RU" sz="2400" b="1" i="1" dirty="0"/>
        </a:p>
      </dgm:t>
    </dgm:pt>
    <dgm:pt modelId="{A02CBE16-C7CF-4CDD-BF2B-902D8C3268C8}" type="parTrans" cxnId="{E3A5808A-F5C5-4468-9D24-27146164B6E5}">
      <dgm:prSet/>
      <dgm:spPr/>
      <dgm:t>
        <a:bodyPr/>
        <a:lstStyle/>
        <a:p>
          <a:endParaRPr lang="ru-RU"/>
        </a:p>
      </dgm:t>
    </dgm:pt>
    <dgm:pt modelId="{8464678E-2678-4A98-806D-BFE400D6DED6}" type="sibTrans" cxnId="{E3A5808A-F5C5-4468-9D24-27146164B6E5}">
      <dgm:prSet/>
      <dgm:spPr/>
      <dgm:t>
        <a:bodyPr/>
        <a:lstStyle/>
        <a:p>
          <a:endParaRPr lang="ru-RU"/>
        </a:p>
      </dgm:t>
    </dgm:pt>
    <dgm:pt modelId="{A9B8A75A-F186-47AC-B108-9D5A7E33E5FB}">
      <dgm:prSet phldrT="[Текст]"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71A754F5-CBE9-47B4-9FA0-3411E1C78AEF}" type="parTrans" cxnId="{9B7D7DF7-D50F-4E74-A2D5-D52181FF3CD4}">
      <dgm:prSet/>
      <dgm:spPr/>
      <dgm:t>
        <a:bodyPr/>
        <a:lstStyle/>
        <a:p>
          <a:endParaRPr lang="ru-RU"/>
        </a:p>
      </dgm:t>
    </dgm:pt>
    <dgm:pt modelId="{1C04247F-349B-43E7-A981-5A2E7997CCCF}" type="sibTrans" cxnId="{9B7D7DF7-D50F-4E74-A2D5-D52181FF3CD4}">
      <dgm:prSet/>
      <dgm:spPr/>
      <dgm:t>
        <a:bodyPr/>
        <a:lstStyle/>
        <a:p>
          <a:endParaRPr lang="ru-RU"/>
        </a:p>
      </dgm:t>
    </dgm:pt>
    <dgm:pt modelId="{C9ED02E2-726E-43BF-A2B9-04EFD79E0148}">
      <dgm:prSet phldrT="[Текст]" custT="1"/>
      <dgm:spPr/>
      <dgm:t>
        <a:bodyPr/>
        <a:lstStyle/>
        <a:p>
          <a:r>
            <a:rPr lang="ru-RU" sz="2400" b="1" i="1" dirty="0" smtClean="0"/>
            <a:t>внебюджетные</a:t>
          </a:r>
          <a:r>
            <a:rPr lang="ru-RU" sz="2400" b="1" i="1" baseline="0" dirty="0" smtClean="0"/>
            <a:t> фонды</a:t>
          </a:r>
          <a:endParaRPr lang="ru-RU" sz="2400" b="1" i="1" dirty="0"/>
        </a:p>
      </dgm:t>
    </dgm:pt>
    <dgm:pt modelId="{6A02A9F9-DD32-4E41-9900-6D31759A8126}" type="parTrans" cxnId="{0C380FF8-DFD3-4636-BFB0-FDE2AA0C489C}">
      <dgm:prSet/>
      <dgm:spPr/>
      <dgm:t>
        <a:bodyPr/>
        <a:lstStyle/>
        <a:p>
          <a:endParaRPr lang="ru-RU"/>
        </a:p>
      </dgm:t>
    </dgm:pt>
    <dgm:pt modelId="{E7CCD6A1-3EAF-43B3-98F3-8F7A8F26A5E0}" type="sibTrans" cxnId="{0C380FF8-DFD3-4636-BFB0-FDE2AA0C489C}">
      <dgm:prSet/>
      <dgm:spPr/>
      <dgm:t>
        <a:bodyPr/>
        <a:lstStyle/>
        <a:p>
          <a:endParaRPr lang="ru-RU"/>
        </a:p>
      </dgm:t>
    </dgm:pt>
    <dgm:pt modelId="{E2B377C3-7FEE-42C9-A7BE-E3037BF8ECBE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065DDBF1-821E-43CD-9575-564E937E8B3F}" type="parTrans" cxnId="{D7245943-FFCE-4425-A280-E33D5D2D343D}">
      <dgm:prSet/>
      <dgm:spPr/>
      <dgm:t>
        <a:bodyPr/>
        <a:lstStyle/>
        <a:p>
          <a:endParaRPr lang="ru-RU"/>
        </a:p>
      </dgm:t>
    </dgm:pt>
    <dgm:pt modelId="{311B45F6-8B22-4267-B119-40F52BF79FA0}" type="sibTrans" cxnId="{D7245943-FFCE-4425-A280-E33D5D2D343D}">
      <dgm:prSet/>
      <dgm:spPr/>
      <dgm:t>
        <a:bodyPr/>
        <a:lstStyle/>
        <a:p>
          <a:endParaRPr lang="ru-RU"/>
        </a:p>
      </dgm:t>
    </dgm:pt>
    <dgm:pt modelId="{EC4CDA45-B345-40CC-B722-0024293FD7D7}">
      <dgm:prSet phldrT="[Текст]" custT="1"/>
      <dgm:spPr/>
      <dgm:t>
        <a:bodyPr/>
        <a:lstStyle/>
        <a:p>
          <a:r>
            <a:rPr lang="ru-RU" sz="2400" b="1" i="1" dirty="0" smtClean="0"/>
            <a:t>государственный кредит</a:t>
          </a:r>
          <a:endParaRPr lang="ru-RU" sz="2400" b="1" i="1" dirty="0"/>
        </a:p>
      </dgm:t>
    </dgm:pt>
    <dgm:pt modelId="{589A302B-BC00-438F-BA97-B4F9B6180D0A}" type="parTrans" cxnId="{95A13AD3-58F6-411C-95DA-C5E4F8661719}">
      <dgm:prSet/>
      <dgm:spPr/>
      <dgm:t>
        <a:bodyPr/>
        <a:lstStyle/>
        <a:p>
          <a:endParaRPr lang="ru-RU"/>
        </a:p>
      </dgm:t>
    </dgm:pt>
    <dgm:pt modelId="{B663B938-4700-46BE-A061-CA264ABB5B2B}" type="sibTrans" cxnId="{95A13AD3-58F6-411C-95DA-C5E4F8661719}">
      <dgm:prSet/>
      <dgm:spPr/>
      <dgm:t>
        <a:bodyPr/>
        <a:lstStyle/>
        <a:p>
          <a:endParaRPr lang="ru-RU"/>
        </a:p>
      </dgm:t>
    </dgm:pt>
    <dgm:pt modelId="{0C6B636E-CAA5-4D27-BF40-9A881A18DADD}">
      <dgm:prSet phldrT="[Текст]"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64960B4D-CEC0-485D-A990-755C77E9D7D0}" type="parTrans" cxnId="{9F9F7504-BEB6-47B8-82A1-ECD52E84BA5C}">
      <dgm:prSet/>
      <dgm:spPr/>
      <dgm:t>
        <a:bodyPr/>
        <a:lstStyle/>
        <a:p>
          <a:endParaRPr lang="ru-RU"/>
        </a:p>
      </dgm:t>
    </dgm:pt>
    <dgm:pt modelId="{49DB723B-7DCF-4E00-B26E-C3D0AAA476FA}" type="sibTrans" cxnId="{9F9F7504-BEB6-47B8-82A1-ECD52E84BA5C}">
      <dgm:prSet/>
      <dgm:spPr/>
      <dgm:t>
        <a:bodyPr/>
        <a:lstStyle/>
        <a:p>
          <a:endParaRPr lang="ru-RU"/>
        </a:p>
      </dgm:t>
    </dgm:pt>
    <dgm:pt modelId="{081757A8-4B0B-43A8-9B22-60E789481C64}">
      <dgm:prSet custT="1"/>
      <dgm:spPr/>
      <dgm:t>
        <a:bodyPr/>
        <a:lstStyle/>
        <a:p>
          <a:r>
            <a:rPr lang="ru-RU" sz="2400" b="1" i="1" dirty="0" smtClean="0"/>
            <a:t>фонды</a:t>
          </a:r>
          <a:r>
            <a:rPr lang="ru-RU" sz="2400" b="1" i="1" baseline="0" dirty="0" smtClean="0"/>
            <a:t> предприятий</a:t>
          </a:r>
          <a:endParaRPr lang="ru-RU" sz="2400" b="1" i="1" dirty="0"/>
        </a:p>
      </dgm:t>
    </dgm:pt>
    <dgm:pt modelId="{10E8A873-DF49-4D7E-9756-2A19D05800B0}" type="parTrans" cxnId="{EA26F3D4-4F90-407D-B1AC-3730F38CE690}">
      <dgm:prSet/>
      <dgm:spPr/>
      <dgm:t>
        <a:bodyPr/>
        <a:lstStyle/>
        <a:p>
          <a:endParaRPr lang="ru-RU"/>
        </a:p>
      </dgm:t>
    </dgm:pt>
    <dgm:pt modelId="{11EA3D53-C59C-4B67-8BCF-5CE799CEDA44}" type="sibTrans" cxnId="{EA26F3D4-4F90-407D-B1AC-3730F38CE690}">
      <dgm:prSet/>
      <dgm:spPr/>
      <dgm:t>
        <a:bodyPr/>
        <a:lstStyle/>
        <a:p>
          <a:endParaRPr lang="ru-RU"/>
        </a:p>
      </dgm:t>
    </dgm:pt>
    <dgm:pt modelId="{4D1EA615-1F33-42FD-BA91-0DE511ECEA79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i="1" dirty="0" smtClean="0">
              <a:latin typeface="Constantia" pitchFamily="18" charset="0"/>
              <a:ea typeface="Verdana" pitchFamily="34" charset="0"/>
              <a:cs typeface="Verdana" pitchFamily="34" charset="0"/>
            </a:rPr>
            <a:t>государственное страхование</a:t>
          </a:r>
          <a:endParaRPr lang="ru-RU" sz="2400" b="1" i="1" dirty="0">
            <a:latin typeface="Constantia" pitchFamily="18" charset="0"/>
            <a:ea typeface="Verdana" pitchFamily="34" charset="0"/>
            <a:cs typeface="Verdana" pitchFamily="34" charset="0"/>
          </a:endParaRPr>
        </a:p>
      </dgm:t>
    </dgm:pt>
    <dgm:pt modelId="{289CAD4A-5E66-42B0-A624-99FD4614045F}" type="sibTrans" cxnId="{4E280E49-74E3-4846-834E-EEFE4DCEFA04}">
      <dgm:prSet/>
      <dgm:spPr/>
      <dgm:t>
        <a:bodyPr/>
        <a:lstStyle/>
        <a:p>
          <a:endParaRPr lang="ru-RU"/>
        </a:p>
      </dgm:t>
    </dgm:pt>
    <dgm:pt modelId="{B8E2E853-D84D-491B-9DAD-7275956FD83F}" type="parTrans" cxnId="{4E280E49-74E3-4846-834E-EEFE4DCEFA04}">
      <dgm:prSet/>
      <dgm:spPr/>
      <dgm:t>
        <a:bodyPr/>
        <a:lstStyle/>
        <a:p>
          <a:endParaRPr lang="ru-RU"/>
        </a:p>
      </dgm:t>
    </dgm:pt>
    <dgm:pt modelId="{3A497F1C-00D5-48CF-88E4-35C55CD794FB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3573D28-3411-4322-8A64-B249FEF293A1}" type="parTrans" cxnId="{A204366C-4DBC-4014-A1CA-05F343F5B581}">
      <dgm:prSet/>
      <dgm:spPr/>
      <dgm:t>
        <a:bodyPr/>
        <a:lstStyle/>
        <a:p>
          <a:endParaRPr lang="ru-RU"/>
        </a:p>
      </dgm:t>
    </dgm:pt>
    <dgm:pt modelId="{8BF75039-147D-4AF8-8050-0B70F239A8FF}" type="sibTrans" cxnId="{A204366C-4DBC-4014-A1CA-05F343F5B581}">
      <dgm:prSet/>
      <dgm:spPr/>
      <dgm:t>
        <a:bodyPr/>
        <a:lstStyle/>
        <a:p>
          <a:endParaRPr lang="ru-RU"/>
        </a:p>
      </dgm:t>
    </dgm:pt>
    <dgm:pt modelId="{5D59A108-5803-4C65-B486-95E886FB57D4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07E91ABA-A2BA-4F29-B84B-1FB68CF32322}" type="parTrans" cxnId="{44E38CB9-1773-4B5E-9F84-0E56E26D56F5}">
      <dgm:prSet/>
      <dgm:spPr/>
      <dgm:t>
        <a:bodyPr/>
        <a:lstStyle/>
        <a:p>
          <a:endParaRPr lang="ru-RU"/>
        </a:p>
      </dgm:t>
    </dgm:pt>
    <dgm:pt modelId="{E5B3EDB1-8B8F-468D-9582-09CDE5EE4DB6}" type="sibTrans" cxnId="{44E38CB9-1773-4B5E-9F84-0E56E26D56F5}">
      <dgm:prSet/>
      <dgm:spPr/>
      <dgm:t>
        <a:bodyPr/>
        <a:lstStyle/>
        <a:p>
          <a:endParaRPr lang="ru-RU"/>
        </a:p>
      </dgm:t>
    </dgm:pt>
    <dgm:pt modelId="{36FA40CE-2773-479B-B08C-FFAF5F334D68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81D21F5-FF9F-46A5-89F3-D3B021A738B4}" type="parTrans" cxnId="{62D25E32-1091-441A-9EC0-E09677D353FF}">
      <dgm:prSet/>
      <dgm:spPr/>
      <dgm:t>
        <a:bodyPr/>
        <a:lstStyle/>
        <a:p>
          <a:endParaRPr lang="ru-RU"/>
        </a:p>
      </dgm:t>
    </dgm:pt>
    <dgm:pt modelId="{4D43B232-6D1B-48CD-98B0-B4A5DF333ADC}" type="sibTrans" cxnId="{62D25E32-1091-441A-9EC0-E09677D353FF}">
      <dgm:prSet/>
      <dgm:spPr/>
      <dgm:t>
        <a:bodyPr/>
        <a:lstStyle/>
        <a:p>
          <a:endParaRPr lang="ru-RU"/>
        </a:p>
      </dgm:t>
    </dgm:pt>
    <dgm:pt modelId="{A96CE166-3BF3-4DED-BB3F-8EBC2AA14771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7691584C-8BD9-467D-ACF1-E56099DEE66B}" type="parTrans" cxnId="{367C035F-BB43-4AA4-BE63-B7FD4A19C2A7}">
      <dgm:prSet/>
      <dgm:spPr/>
      <dgm:t>
        <a:bodyPr/>
        <a:lstStyle/>
        <a:p>
          <a:endParaRPr lang="ru-RU"/>
        </a:p>
      </dgm:t>
    </dgm:pt>
    <dgm:pt modelId="{55190BD5-91E1-4860-B727-D735A8ADD681}" type="sibTrans" cxnId="{367C035F-BB43-4AA4-BE63-B7FD4A19C2A7}">
      <dgm:prSet/>
      <dgm:spPr/>
      <dgm:t>
        <a:bodyPr/>
        <a:lstStyle/>
        <a:p>
          <a:endParaRPr lang="ru-RU"/>
        </a:p>
      </dgm:t>
    </dgm:pt>
    <dgm:pt modelId="{A04361B4-C841-45AB-B1CF-D24992C201EF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3E09701-8FD9-42A4-B57B-708B0D419B4C}" type="parTrans" cxnId="{6F9CAEEA-AFEA-421F-B9E4-C24B47D48FEE}">
      <dgm:prSet/>
      <dgm:spPr/>
      <dgm:t>
        <a:bodyPr/>
        <a:lstStyle/>
        <a:p>
          <a:endParaRPr lang="ru-RU"/>
        </a:p>
      </dgm:t>
    </dgm:pt>
    <dgm:pt modelId="{7CC7EC0D-D93E-43DF-964D-E111859EFA9B}" type="sibTrans" cxnId="{6F9CAEEA-AFEA-421F-B9E4-C24B47D48FEE}">
      <dgm:prSet/>
      <dgm:spPr/>
      <dgm:t>
        <a:bodyPr/>
        <a:lstStyle/>
        <a:p>
          <a:endParaRPr lang="ru-RU"/>
        </a:p>
      </dgm:t>
    </dgm:pt>
    <dgm:pt modelId="{EFCBC3A6-924C-43B2-8A2D-1972C830EAD4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E26689CB-7FBA-4313-9853-EE82D22A6744}" type="parTrans" cxnId="{DC461065-4C99-4A33-B5CB-A026B2EBEC5F}">
      <dgm:prSet/>
      <dgm:spPr/>
      <dgm:t>
        <a:bodyPr/>
        <a:lstStyle/>
        <a:p>
          <a:endParaRPr lang="ru-RU"/>
        </a:p>
      </dgm:t>
    </dgm:pt>
    <dgm:pt modelId="{A0539E4F-FD68-4F3C-B7CC-CC8A607E9FE4}" type="sibTrans" cxnId="{DC461065-4C99-4A33-B5CB-A026B2EBEC5F}">
      <dgm:prSet/>
      <dgm:spPr/>
      <dgm:t>
        <a:bodyPr/>
        <a:lstStyle/>
        <a:p>
          <a:endParaRPr lang="ru-RU"/>
        </a:p>
      </dgm:t>
    </dgm:pt>
    <dgm:pt modelId="{D79E9942-A765-43A5-BADB-2485116DF687}">
      <dgm:prSet phldrT="[Текст]" custT="1"/>
      <dgm:spPr/>
      <dgm:t>
        <a:bodyPr/>
        <a:lstStyle/>
        <a:p>
          <a:r>
            <a:rPr lang="ru-RU" sz="1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.</a:t>
          </a:r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183CB627-7F7C-4535-A0C6-2B495FF867E2}" type="parTrans" cxnId="{C4C68CBE-7B67-4724-BA96-531719F4237B}">
      <dgm:prSet/>
      <dgm:spPr/>
      <dgm:t>
        <a:bodyPr/>
        <a:lstStyle/>
        <a:p>
          <a:endParaRPr lang="ru-RU"/>
        </a:p>
      </dgm:t>
    </dgm:pt>
    <dgm:pt modelId="{44092F7A-DDE5-4CD4-AC5B-615818392E07}" type="sibTrans" cxnId="{C4C68CBE-7B67-4724-BA96-531719F4237B}">
      <dgm:prSet/>
      <dgm:spPr/>
      <dgm:t>
        <a:bodyPr/>
        <a:lstStyle/>
        <a:p>
          <a:endParaRPr lang="ru-RU"/>
        </a:p>
      </dgm:t>
    </dgm:pt>
    <dgm:pt modelId="{B65CE661-0A37-4704-906E-B4CC4A4E3628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610C1FE7-F716-4F71-A11A-C23CFBE6FB44}" type="parTrans" cxnId="{174276AF-FD77-4324-AB8D-7ADE541C3C4C}">
      <dgm:prSet/>
      <dgm:spPr/>
      <dgm:t>
        <a:bodyPr/>
        <a:lstStyle/>
        <a:p>
          <a:endParaRPr lang="ru-RU"/>
        </a:p>
      </dgm:t>
    </dgm:pt>
    <dgm:pt modelId="{9FC46532-C825-4370-9290-258C7AB26134}" type="sibTrans" cxnId="{174276AF-FD77-4324-AB8D-7ADE541C3C4C}">
      <dgm:prSet/>
      <dgm:spPr/>
      <dgm:t>
        <a:bodyPr/>
        <a:lstStyle/>
        <a:p>
          <a:endParaRPr lang="ru-RU"/>
        </a:p>
      </dgm:t>
    </dgm:pt>
    <dgm:pt modelId="{1747EA35-4738-4B9C-96B4-04036C619328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6F28A5B1-CFBF-4524-AB92-C0C67DFFD1F1}" type="parTrans" cxnId="{2FA785D7-F3FC-4FDE-BB5A-438CB8436A9F}">
      <dgm:prSet/>
      <dgm:spPr/>
      <dgm:t>
        <a:bodyPr/>
        <a:lstStyle/>
        <a:p>
          <a:endParaRPr lang="ru-RU"/>
        </a:p>
      </dgm:t>
    </dgm:pt>
    <dgm:pt modelId="{531DD6CC-BD58-4AA6-8A8F-60427F8D7C81}" type="sibTrans" cxnId="{2FA785D7-F3FC-4FDE-BB5A-438CB8436A9F}">
      <dgm:prSet/>
      <dgm:spPr/>
      <dgm:t>
        <a:bodyPr/>
        <a:lstStyle/>
        <a:p>
          <a:endParaRPr lang="ru-RU"/>
        </a:p>
      </dgm:t>
    </dgm:pt>
    <dgm:pt modelId="{C5841B9E-0DF0-4B90-BA20-D7DDED635F7E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8E109512-B230-42AE-88C1-587D0443EA9B}" type="parTrans" cxnId="{746093B7-AFCB-4CB8-B97A-DAD27ABE1018}">
      <dgm:prSet/>
      <dgm:spPr/>
      <dgm:t>
        <a:bodyPr/>
        <a:lstStyle/>
        <a:p>
          <a:endParaRPr lang="ru-RU"/>
        </a:p>
      </dgm:t>
    </dgm:pt>
    <dgm:pt modelId="{29CEFC6F-E28F-4DC4-A07A-A43FD7C3B9D6}" type="sibTrans" cxnId="{746093B7-AFCB-4CB8-B97A-DAD27ABE1018}">
      <dgm:prSet/>
      <dgm:spPr/>
      <dgm:t>
        <a:bodyPr/>
        <a:lstStyle/>
        <a:p>
          <a:endParaRPr lang="ru-RU"/>
        </a:p>
      </dgm:t>
    </dgm:pt>
    <dgm:pt modelId="{C9789A4B-1CD5-4AB8-A2F6-C4DA2047B0EE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9FB709A3-B906-423D-8395-873BF51C2282}" type="parTrans" cxnId="{639CCE12-61C7-41A3-8BDE-71ECAA755479}">
      <dgm:prSet/>
      <dgm:spPr/>
      <dgm:t>
        <a:bodyPr/>
        <a:lstStyle/>
        <a:p>
          <a:endParaRPr lang="ru-RU"/>
        </a:p>
      </dgm:t>
    </dgm:pt>
    <dgm:pt modelId="{F66D11B9-3AC6-4486-8CA5-F3BFFE96DAF7}" type="sibTrans" cxnId="{639CCE12-61C7-41A3-8BDE-71ECAA755479}">
      <dgm:prSet/>
      <dgm:spPr/>
      <dgm:t>
        <a:bodyPr/>
        <a:lstStyle/>
        <a:p>
          <a:endParaRPr lang="ru-RU"/>
        </a:p>
      </dgm:t>
    </dgm:pt>
    <dgm:pt modelId="{45866E60-56B6-4869-BFA9-2BC5720E68D1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2273032-F48C-46A4-B6C6-51AFCDC7F5EA}" type="parTrans" cxnId="{AC20496D-A3D5-42F7-9B98-C48346074468}">
      <dgm:prSet/>
      <dgm:spPr/>
      <dgm:t>
        <a:bodyPr/>
        <a:lstStyle/>
        <a:p>
          <a:endParaRPr lang="ru-RU"/>
        </a:p>
      </dgm:t>
    </dgm:pt>
    <dgm:pt modelId="{6EE630E2-E0B1-4B7C-B8D1-AD002DBA5E31}" type="sibTrans" cxnId="{AC20496D-A3D5-42F7-9B98-C48346074468}">
      <dgm:prSet/>
      <dgm:spPr/>
      <dgm:t>
        <a:bodyPr/>
        <a:lstStyle/>
        <a:p>
          <a:endParaRPr lang="ru-RU"/>
        </a:p>
      </dgm:t>
    </dgm:pt>
    <dgm:pt modelId="{F79995AB-D245-41E1-8BA6-1284605A42C3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6CB05622-A9AA-4E22-B82E-9E74511CDA53}" type="parTrans" cxnId="{53320562-56EA-4C4A-A2C3-FFCD02CA407F}">
      <dgm:prSet/>
      <dgm:spPr/>
      <dgm:t>
        <a:bodyPr/>
        <a:lstStyle/>
        <a:p>
          <a:endParaRPr lang="ru-RU"/>
        </a:p>
      </dgm:t>
    </dgm:pt>
    <dgm:pt modelId="{E0EA3E4D-17AE-40B4-BD4B-7FBBDFE0DB27}" type="sibTrans" cxnId="{53320562-56EA-4C4A-A2C3-FFCD02CA407F}">
      <dgm:prSet/>
      <dgm:spPr/>
      <dgm:t>
        <a:bodyPr/>
        <a:lstStyle/>
        <a:p>
          <a:endParaRPr lang="ru-RU"/>
        </a:p>
      </dgm:t>
    </dgm:pt>
    <dgm:pt modelId="{281E6722-174C-486C-915B-1DB203D0DCFD}">
      <dgm:prSet phldrT="[Текст]"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43BDAA81-7B3F-4A4B-AC74-376981A9D7DB}" type="parTrans" cxnId="{27A11D83-306F-47A3-9A14-CE0807719244}">
      <dgm:prSet/>
      <dgm:spPr/>
      <dgm:t>
        <a:bodyPr/>
        <a:lstStyle/>
        <a:p>
          <a:endParaRPr lang="ru-RU"/>
        </a:p>
      </dgm:t>
    </dgm:pt>
    <dgm:pt modelId="{AEBA9FD0-490E-4306-BFEC-8664C418E446}" type="sibTrans" cxnId="{27A11D83-306F-47A3-9A14-CE0807719244}">
      <dgm:prSet/>
      <dgm:spPr/>
      <dgm:t>
        <a:bodyPr/>
        <a:lstStyle/>
        <a:p>
          <a:endParaRPr lang="ru-RU"/>
        </a:p>
      </dgm:t>
    </dgm:pt>
    <dgm:pt modelId="{B4DC70FD-F967-4316-A87E-C1CA93B64F0C}">
      <dgm:prSet custT="1"/>
      <dgm:spPr/>
      <dgm:t>
        <a:bodyPr/>
        <a:lstStyle/>
        <a:p>
          <a:r>
            <a:rPr lang="ru-RU" sz="1400" b="1" dirty="0">
              <a:latin typeface="Verdana" pitchFamily="34" charset="0"/>
              <a:ea typeface="Verdana" pitchFamily="34" charset="0"/>
              <a:cs typeface="Verdana" pitchFamily="34" charset="0"/>
            </a:rPr>
            <a:t>совокупность норм финансового права, регулирующих </a:t>
          </a:r>
          <a:r>
            <a:rPr lang="ru-RU" sz="1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отношения</a:t>
          </a:r>
          <a:r>
            <a:rPr lang="ru-RU" sz="1400" b="1" dirty="0">
              <a:latin typeface="Verdana" pitchFamily="34" charset="0"/>
              <a:ea typeface="Verdana" pitchFamily="34" charset="0"/>
              <a:cs typeface="Verdana" pitchFamily="34" charset="0"/>
            </a:rPr>
            <a:t>, возникающие по поводу получения государством </a:t>
          </a:r>
          <a:r>
            <a:rPr lang="ru-RU" sz="1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или </a:t>
          </a:r>
          <a:r>
            <a:rPr lang="ru-RU" sz="1400" b="1" dirty="0">
              <a:latin typeface="Verdana" pitchFamily="34" charset="0"/>
              <a:ea typeface="Verdana" pitchFamily="34" charset="0"/>
              <a:cs typeface="Verdana" pitchFamily="34" charset="0"/>
            </a:rPr>
            <a:t>размещения со стороны </a:t>
          </a:r>
          <a:r>
            <a:rPr lang="ru-RU" sz="1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государства </a:t>
          </a:r>
          <a:r>
            <a:rPr lang="ru-RU" sz="1400" b="1" dirty="0">
              <a:latin typeface="Verdana" pitchFamily="34" charset="0"/>
              <a:ea typeface="Verdana" pitchFamily="34" charset="0"/>
              <a:cs typeface="Verdana" pitchFamily="34" charset="0"/>
            </a:rPr>
            <a:t>денежных средств, а также относительно предоставления государственных </a:t>
          </a:r>
          <a:r>
            <a:rPr lang="ru-RU" sz="1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гарантий</a:t>
          </a:r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DF22E9D5-CD73-4C8D-8D94-E61FB95BC532}" type="parTrans" cxnId="{3D778383-ABB6-44EC-8B7C-509F471B5063}">
      <dgm:prSet/>
      <dgm:spPr/>
      <dgm:t>
        <a:bodyPr/>
        <a:lstStyle/>
        <a:p>
          <a:endParaRPr lang="ru-RU"/>
        </a:p>
      </dgm:t>
    </dgm:pt>
    <dgm:pt modelId="{8EAFC804-ADFC-4CF6-A941-05392CC2EB10}" type="sibTrans" cxnId="{3D778383-ABB6-44EC-8B7C-509F471B5063}">
      <dgm:prSet/>
      <dgm:spPr/>
      <dgm:t>
        <a:bodyPr/>
        <a:lstStyle/>
        <a:p>
          <a:endParaRPr lang="ru-RU"/>
        </a:p>
      </dgm:t>
    </dgm:pt>
    <dgm:pt modelId="{452409A3-9DBB-4463-9990-F01A057E0C59}">
      <dgm:prSet custT="1"/>
      <dgm:spPr/>
      <dgm:t>
        <a:bodyPr/>
        <a:lstStyle/>
        <a:p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BB1D7292-8FA1-48D5-AF13-4638FB366A01}" type="parTrans" cxnId="{B3BEE36A-8471-41FB-9DB4-2742880D836A}">
      <dgm:prSet/>
      <dgm:spPr/>
      <dgm:t>
        <a:bodyPr/>
        <a:lstStyle/>
        <a:p>
          <a:endParaRPr lang="ru-RU"/>
        </a:p>
      </dgm:t>
    </dgm:pt>
    <dgm:pt modelId="{22454CBA-6541-46BA-8A6E-32644F65D2A0}" type="sibTrans" cxnId="{B3BEE36A-8471-41FB-9DB4-2742880D836A}">
      <dgm:prSet/>
      <dgm:spPr/>
      <dgm:t>
        <a:bodyPr/>
        <a:lstStyle/>
        <a:p>
          <a:endParaRPr lang="ru-RU"/>
        </a:p>
      </dgm:t>
    </dgm:pt>
    <dgm:pt modelId="{56E0B32B-A873-4ECF-9614-2E9A65F2848E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04F3B5ED-92EC-421E-82B0-901B1E8F5D2E}" type="parTrans" cxnId="{CFEC4921-162B-414C-9EE0-81F2C1592547}">
      <dgm:prSet/>
      <dgm:spPr/>
      <dgm:t>
        <a:bodyPr/>
        <a:lstStyle/>
        <a:p>
          <a:endParaRPr lang="ru-RU"/>
        </a:p>
      </dgm:t>
    </dgm:pt>
    <dgm:pt modelId="{D1F51D06-2EED-4668-880D-A31E34724B53}" type="sibTrans" cxnId="{CFEC4921-162B-414C-9EE0-81F2C1592547}">
      <dgm:prSet/>
      <dgm:spPr/>
      <dgm:t>
        <a:bodyPr/>
        <a:lstStyle/>
        <a:p>
          <a:endParaRPr lang="ru-RU"/>
        </a:p>
      </dgm:t>
    </dgm:pt>
    <dgm:pt modelId="{892E3BB4-DB1A-4247-B4F1-C0C0149CCF3E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F1623441-E8CF-4997-9BE7-DA4CB1D83AF5}" type="parTrans" cxnId="{3E9E16A8-7403-464A-A859-365AD34DE132}">
      <dgm:prSet/>
      <dgm:spPr/>
      <dgm:t>
        <a:bodyPr/>
        <a:lstStyle/>
        <a:p>
          <a:endParaRPr lang="ru-RU"/>
        </a:p>
      </dgm:t>
    </dgm:pt>
    <dgm:pt modelId="{2D2DFC39-2D9D-44E6-94EF-DA0E03529AB1}" type="sibTrans" cxnId="{3E9E16A8-7403-464A-A859-365AD34DE132}">
      <dgm:prSet/>
      <dgm:spPr/>
      <dgm:t>
        <a:bodyPr/>
        <a:lstStyle/>
        <a:p>
          <a:endParaRPr lang="ru-RU"/>
        </a:p>
      </dgm:t>
    </dgm:pt>
    <dgm:pt modelId="{6FBDAB33-D298-4B91-8DA4-51B984991231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659940B6-2EDE-430C-A472-152C2830F24A}" type="parTrans" cxnId="{0A917D16-D56F-45C1-A901-C3D44D3027D5}">
      <dgm:prSet/>
      <dgm:spPr/>
      <dgm:t>
        <a:bodyPr/>
        <a:lstStyle/>
        <a:p>
          <a:endParaRPr lang="ru-RU"/>
        </a:p>
      </dgm:t>
    </dgm:pt>
    <dgm:pt modelId="{6F3C793C-AE01-4D5C-B5BA-4E4423A4D32C}" type="sibTrans" cxnId="{0A917D16-D56F-45C1-A901-C3D44D3027D5}">
      <dgm:prSet/>
      <dgm:spPr/>
      <dgm:t>
        <a:bodyPr/>
        <a:lstStyle/>
        <a:p>
          <a:endParaRPr lang="ru-RU"/>
        </a:p>
      </dgm:t>
    </dgm:pt>
    <dgm:pt modelId="{897D1742-9FA6-4045-8A9E-78F3363EF582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D84677D3-06AA-4B9A-A28F-821F0BC65BFC}" type="parTrans" cxnId="{4352C44C-8AEB-4CAC-802C-0D2B466416EF}">
      <dgm:prSet/>
      <dgm:spPr/>
      <dgm:t>
        <a:bodyPr/>
        <a:lstStyle/>
        <a:p>
          <a:endParaRPr lang="ru-RU"/>
        </a:p>
      </dgm:t>
    </dgm:pt>
    <dgm:pt modelId="{5F173212-F95D-46D8-9A8C-AE7B826FD373}" type="sibTrans" cxnId="{4352C44C-8AEB-4CAC-802C-0D2B466416EF}">
      <dgm:prSet/>
      <dgm:spPr/>
      <dgm:t>
        <a:bodyPr/>
        <a:lstStyle/>
        <a:p>
          <a:endParaRPr lang="ru-RU"/>
        </a:p>
      </dgm:t>
    </dgm:pt>
    <dgm:pt modelId="{BF57D3A5-1ACA-4A29-8CB5-89A5817437AC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70081EAC-7976-4B7E-8566-B7B3359CA227}" type="parTrans" cxnId="{01990AED-33AB-4E61-8509-D711F69E9D9C}">
      <dgm:prSet/>
      <dgm:spPr/>
      <dgm:t>
        <a:bodyPr/>
        <a:lstStyle/>
        <a:p>
          <a:endParaRPr lang="ru-RU"/>
        </a:p>
      </dgm:t>
    </dgm:pt>
    <dgm:pt modelId="{08F47BF4-B555-4C32-A2F1-AA8629A14E00}" type="sibTrans" cxnId="{01990AED-33AB-4E61-8509-D711F69E9D9C}">
      <dgm:prSet/>
      <dgm:spPr/>
      <dgm:t>
        <a:bodyPr/>
        <a:lstStyle/>
        <a:p>
          <a:endParaRPr lang="ru-RU"/>
        </a:p>
      </dgm:t>
    </dgm:pt>
    <dgm:pt modelId="{751FC5E3-38CF-4743-94C2-EC0284466FEA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C485EC05-F791-4C23-A6D1-92D8B546CD90}" type="parTrans" cxnId="{9046959C-B4E4-400F-BFC6-EA96BD8F5E89}">
      <dgm:prSet/>
      <dgm:spPr/>
      <dgm:t>
        <a:bodyPr/>
        <a:lstStyle/>
        <a:p>
          <a:endParaRPr lang="ru-RU"/>
        </a:p>
      </dgm:t>
    </dgm:pt>
    <dgm:pt modelId="{6EF33D51-D8F4-44AC-838C-A5B6E8D0EFA0}" type="sibTrans" cxnId="{9046959C-B4E4-400F-BFC6-EA96BD8F5E89}">
      <dgm:prSet/>
      <dgm:spPr/>
      <dgm:t>
        <a:bodyPr/>
        <a:lstStyle/>
        <a:p>
          <a:endParaRPr lang="ru-RU"/>
        </a:p>
      </dgm:t>
    </dgm:pt>
    <dgm:pt modelId="{41F270E6-5B84-4891-B020-5DC7BEE385A5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C11322D3-06E9-4669-85EF-F4B767F08430}" type="parTrans" cxnId="{AE159607-0242-47F5-9B44-48D141BBD979}">
      <dgm:prSet/>
      <dgm:spPr/>
      <dgm:t>
        <a:bodyPr/>
        <a:lstStyle/>
        <a:p>
          <a:endParaRPr lang="ru-RU"/>
        </a:p>
      </dgm:t>
    </dgm:pt>
    <dgm:pt modelId="{B6924C5B-0018-443B-A133-FC147F284A7C}" type="sibTrans" cxnId="{AE159607-0242-47F5-9B44-48D141BBD979}">
      <dgm:prSet/>
      <dgm:spPr/>
      <dgm:t>
        <a:bodyPr/>
        <a:lstStyle/>
        <a:p>
          <a:endParaRPr lang="ru-RU"/>
        </a:p>
      </dgm:t>
    </dgm:pt>
    <dgm:pt modelId="{1DDE0360-37DE-40A2-9EEF-B7FD204F904B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E088573C-C5EC-4360-AC03-CA9554DA354C}" type="parTrans" cxnId="{188C559B-1E4E-42E2-8852-AF58D5808CB1}">
      <dgm:prSet/>
      <dgm:spPr/>
      <dgm:t>
        <a:bodyPr/>
        <a:lstStyle/>
        <a:p>
          <a:endParaRPr lang="ru-RU"/>
        </a:p>
      </dgm:t>
    </dgm:pt>
    <dgm:pt modelId="{730D4441-BF6C-4D36-94C6-74230ACCB67B}" type="sibTrans" cxnId="{188C559B-1E4E-42E2-8852-AF58D5808CB1}">
      <dgm:prSet/>
      <dgm:spPr/>
      <dgm:t>
        <a:bodyPr/>
        <a:lstStyle/>
        <a:p>
          <a:endParaRPr lang="ru-RU"/>
        </a:p>
      </dgm:t>
    </dgm:pt>
    <dgm:pt modelId="{AE1E2C10-7911-4D0D-914F-5492BB222262}">
      <dgm:prSet custT="1"/>
      <dgm:spPr/>
      <dgm:t>
        <a:bodyPr/>
        <a:lstStyle/>
        <a:p>
          <a:r>
            <a:rPr lang="ru-RU" sz="1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федеральный бюджет</a:t>
          </a:r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46BCEB9F-2534-4F80-BDFE-1756ED091E09}" type="parTrans" cxnId="{5AD52BBA-4019-45EE-BD3D-98EC05B3BE55}">
      <dgm:prSet/>
      <dgm:spPr/>
      <dgm:t>
        <a:bodyPr/>
        <a:lstStyle/>
        <a:p>
          <a:endParaRPr lang="ru-RU"/>
        </a:p>
      </dgm:t>
    </dgm:pt>
    <dgm:pt modelId="{F53E5848-EA90-4B47-AF80-7AA82A0DDF42}" type="sibTrans" cxnId="{5AD52BBA-4019-45EE-BD3D-98EC05B3BE55}">
      <dgm:prSet/>
      <dgm:spPr/>
      <dgm:t>
        <a:bodyPr/>
        <a:lstStyle/>
        <a:p>
          <a:endParaRPr lang="ru-RU"/>
        </a:p>
      </dgm:t>
    </dgm:pt>
    <dgm:pt modelId="{4FAD1599-1C75-416D-A37F-96C591C44524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2BE3FDA-FF93-46F9-A8ED-EB709777D639}" type="parTrans" cxnId="{2B7A866F-85BB-4E8B-A38F-7F139AF4FBC5}">
      <dgm:prSet/>
      <dgm:spPr/>
      <dgm:t>
        <a:bodyPr/>
        <a:lstStyle/>
        <a:p>
          <a:endParaRPr lang="ru-RU"/>
        </a:p>
      </dgm:t>
    </dgm:pt>
    <dgm:pt modelId="{028F2C12-D043-409F-96B8-8BA24EF18B37}" type="sibTrans" cxnId="{2B7A866F-85BB-4E8B-A38F-7F139AF4FBC5}">
      <dgm:prSet/>
      <dgm:spPr/>
      <dgm:t>
        <a:bodyPr/>
        <a:lstStyle/>
        <a:p>
          <a:endParaRPr lang="ru-RU"/>
        </a:p>
      </dgm:t>
    </dgm:pt>
    <dgm:pt modelId="{9D3421C7-E962-4CF4-B52F-2E6F49D47A7B}">
      <dgm:prSet custT="1"/>
      <dgm:spPr/>
      <dgm:t>
        <a:bodyPr/>
        <a:lstStyle/>
        <a:p>
          <a:r>
            <a:rPr lang="ru-RU" sz="1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денежные средства, обособленные от  соответствующего бюджета, имеющие собственные доходные источники и предназначенные для материального обеспечения определенных публичных мероприятий</a:t>
          </a:r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1DC14FF0-A02E-44C7-A01A-38DEAEC38B51}" type="parTrans" cxnId="{36594478-9FB4-44EC-B66A-944AFDDE3AE0}">
      <dgm:prSet/>
      <dgm:spPr/>
      <dgm:t>
        <a:bodyPr/>
        <a:lstStyle/>
        <a:p>
          <a:endParaRPr lang="ru-RU"/>
        </a:p>
      </dgm:t>
    </dgm:pt>
    <dgm:pt modelId="{EA4A32EA-0109-41A9-B007-25802EBFBF8E}" type="sibTrans" cxnId="{36594478-9FB4-44EC-B66A-944AFDDE3AE0}">
      <dgm:prSet/>
      <dgm:spPr/>
      <dgm:t>
        <a:bodyPr/>
        <a:lstStyle/>
        <a:p>
          <a:endParaRPr lang="ru-RU"/>
        </a:p>
      </dgm:t>
    </dgm:pt>
    <dgm:pt modelId="{CEBCF85E-1531-42CA-9813-AB03883D9F29}">
      <dgm:prSet custT="1"/>
      <dgm:spPr/>
      <dgm:t>
        <a:bodyPr/>
        <a:lstStyle/>
        <a:p>
          <a:r>
            <a:rPr lang="ru-RU" sz="1400" b="1" dirty="0">
              <a:latin typeface="Verdana" pitchFamily="34" charset="0"/>
              <a:ea typeface="Verdana" pitchFamily="34" charset="0"/>
              <a:cs typeface="Verdana" pitchFamily="34" charset="0"/>
            </a:rPr>
            <a:t>отношения по защите имущественных </a:t>
          </a:r>
          <a:r>
            <a:rPr lang="ru-RU" sz="1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 </a:t>
          </a:r>
          <a:r>
            <a:rPr lang="ru-RU" sz="1400" b="1" dirty="0">
              <a:latin typeface="Verdana" pitchFamily="34" charset="0"/>
              <a:ea typeface="Verdana" pitchFamily="34" charset="0"/>
              <a:cs typeface="Verdana" pitchFamily="34" charset="0"/>
            </a:rPr>
            <a:t>интересов физических и юридических лиц при наступлении </a:t>
          </a:r>
          <a:r>
            <a:rPr lang="ru-RU" sz="1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страховых случаев </a:t>
          </a:r>
          <a:r>
            <a:rPr lang="ru-RU" sz="1400" b="1" dirty="0">
              <a:latin typeface="Verdana" pitchFamily="34" charset="0"/>
              <a:ea typeface="Verdana" pitchFamily="34" charset="0"/>
              <a:cs typeface="Verdana" pitchFamily="34" charset="0"/>
            </a:rPr>
            <a:t>за счет денежных фондов, формируемых из уплачиваемых ими страховых </a:t>
          </a:r>
          <a:r>
            <a:rPr lang="ru-RU" sz="1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взносов</a:t>
          </a:r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7743B3F-E87D-4541-B71F-1C820ECF418D}" type="parTrans" cxnId="{DB9D6592-A4BE-4F6C-B8F9-AA2AE44204B3}">
      <dgm:prSet/>
      <dgm:spPr/>
      <dgm:t>
        <a:bodyPr/>
        <a:lstStyle/>
        <a:p>
          <a:endParaRPr lang="ru-RU"/>
        </a:p>
      </dgm:t>
    </dgm:pt>
    <dgm:pt modelId="{B3367D3A-2193-4222-9514-FD9CDE0C68EA}" type="sibTrans" cxnId="{DB9D6592-A4BE-4F6C-B8F9-AA2AE44204B3}">
      <dgm:prSet/>
      <dgm:spPr/>
      <dgm:t>
        <a:bodyPr/>
        <a:lstStyle/>
        <a:p>
          <a:endParaRPr lang="ru-RU"/>
        </a:p>
      </dgm:t>
    </dgm:pt>
    <dgm:pt modelId="{E16DB1ED-4484-425B-9648-90E91F57ADA2}">
      <dgm:prSet custT="1"/>
      <dgm:spPr/>
      <dgm:t>
        <a:bodyPr/>
        <a:lstStyle/>
        <a:p>
          <a:r>
            <a:rPr lang="ru-RU" sz="1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 бюджеты субъектов РФ, </a:t>
          </a:r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1BA19729-5D2C-49E2-A8FD-8190C1664628}" type="parTrans" cxnId="{B97168D1-6360-4541-B655-611C39FEBB5A}">
      <dgm:prSet/>
      <dgm:spPr/>
      <dgm:t>
        <a:bodyPr/>
        <a:lstStyle/>
        <a:p>
          <a:endParaRPr lang="ru-RU"/>
        </a:p>
      </dgm:t>
    </dgm:pt>
    <dgm:pt modelId="{0EB63016-5245-4A69-BB96-3FA2C20E7BD5}" type="sibTrans" cxnId="{B97168D1-6360-4541-B655-611C39FEBB5A}">
      <dgm:prSet/>
      <dgm:spPr/>
      <dgm:t>
        <a:bodyPr/>
        <a:lstStyle/>
        <a:p>
          <a:endParaRPr lang="ru-RU"/>
        </a:p>
      </dgm:t>
    </dgm:pt>
    <dgm:pt modelId="{7752BBE7-769D-45D6-9B97-AA94DA2E6167}">
      <dgm:prSet custT="1"/>
      <dgm:spPr/>
      <dgm:t>
        <a:bodyPr/>
        <a:lstStyle/>
        <a:p>
          <a:r>
            <a:rPr lang="ru-RU" sz="1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местные бюджеты</a:t>
          </a:r>
          <a:endParaRPr lang="ru-RU" sz="1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0B62087D-6CAF-4AB4-A21E-70D449183E7F}" type="parTrans" cxnId="{61C589FD-199A-4D08-8FCD-CF07801AB00D}">
      <dgm:prSet/>
      <dgm:spPr/>
      <dgm:t>
        <a:bodyPr/>
        <a:lstStyle/>
        <a:p>
          <a:endParaRPr lang="ru-RU"/>
        </a:p>
      </dgm:t>
    </dgm:pt>
    <dgm:pt modelId="{C33DF2AD-0273-49A8-B96C-741455E612DD}" type="sibTrans" cxnId="{61C589FD-199A-4D08-8FCD-CF07801AB00D}">
      <dgm:prSet/>
      <dgm:spPr/>
      <dgm:t>
        <a:bodyPr/>
        <a:lstStyle/>
        <a:p>
          <a:endParaRPr lang="ru-RU"/>
        </a:p>
      </dgm:t>
    </dgm:pt>
    <dgm:pt modelId="{AFE18763-8007-48B8-B57C-47AD974D73A9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491AB5F8-19E6-4813-8099-C4C071B5A2E7}" type="parTrans" cxnId="{B755B714-BA02-4450-86EA-C3023D051890}">
      <dgm:prSet/>
      <dgm:spPr/>
      <dgm:t>
        <a:bodyPr/>
        <a:lstStyle/>
        <a:p>
          <a:endParaRPr lang="ru-RU"/>
        </a:p>
      </dgm:t>
    </dgm:pt>
    <dgm:pt modelId="{A21B961F-1714-49CD-8069-2DA5C07597DE}" type="sibTrans" cxnId="{B755B714-BA02-4450-86EA-C3023D051890}">
      <dgm:prSet/>
      <dgm:spPr/>
      <dgm:t>
        <a:bodyPr/>
        <a:lstStyle/>
        <a:p>
          <a:endParaRPr lang="ru-RU"/>
        </a:p>
      </dgm:t>
    </dgm:pt>
    <dgm:pt modelId="{CE07DA93-F7CD-47A3-9D29-D1F476D73BDE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8A1D38B0-92CF-401B-A78D-E59BF76056E5}" type="parTrans" cxnId="{F6D6033D-B07D-4EAF-AE3C-669F8E194460}">
      <dgm:prSet/>
      <dgm:spPr/>
      <dgm:t>
        <a:bodyPr/>
        <a:lstStyle/>
        <a:p>
          <a:endParaRPr lang="ru-RU"/>
        </a:p>
      </dgm:t>
    </dgm:pt>
    <dgm:pt modelId="{CA9878C6-CD6F-4334-9B4F-64D8C85AF1DA}" type="sibTrans" cxnId="{F6D6033D-B07D-4EAF-AE3C-669F8E194460}">
      <dgm:prSet/>
      <dgm:spPr/>
      <dgm:t>
        <a:bodyPr/>
        <a:lstStyle/>
        <a:p>
          <a:endParaRPr lang="ru-RU"/>
        </a:p>
      </dgm:t>
    </dgm:pt>
    <dgm:pt modelId="{68731742-19EA-453F-8B9C-356AB6D85995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828BEB45-AC35-41C5-9FB6-9667A286AACE}" type="parTrans" cxnId="{FFD46EC9-6FCB-4E3F-9FEC-27C93DE009DA}">
      <dgm:prSet/>
      <dgm:spPr/>
      <dgm:t>
        <a:bodyPr/>
        <a:lstStyle/>
        <a:p>
          <a:endParaRPr lang="ru-RU"/>
        </a:p>
      </dgm:t>
    </dgm:pt>
    <dgm:pt modelId="{47393A8F-C8A7-45EE-90AF-3BD08B5D5BFA}" type="sibTrans" cxnId="{FFD46EC9-6FCB-4E3F-9FEC-27C93DE009DA}">
      <dgm:prSet/>
      <dgm:spPr/>
      <dgm:t>
        <a:bodyPr/>
        <a:lstStyle/>
        <a:p>
          <a:endParaRPr lang="ru-RU"/>
        </a:p>
      </dgm:t>
    </dgm:pt>
    <dgm:pt modelId="{3FD339E5-94A6-49A3-9B2B-328264B5A2BA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2EB884DB-955B-43C8-93CD-6CF2BB218EDF}" type="parTrans" cxnId="{6A07B1B2-8CAB-44FC-9323-2560C225CF1F}">
      <dgm:prSet/>
      <dgm:spPr/>
      <dgm:t>
        <a:bodyPr/>
        <a:lstStyle/>
        <a:p>
          <a:endParaRPr lang="ru-RU"/>
        </a:p>
      </dgm:t>
    </dgm:pt>
    <dgm:pt modelId="{1183121D-7316-442D-AD02-4BC06BA87DB4}" type="sibTrans" cxnId="{6A07B1B2-8CAB-44FC-9323-2560C225CF1F}">
      <dgm:prSet/>
      <dgm:spPr/>
      <dgm:t>
        <a:bodyPr/>
        <a:lstStyle/>
        <a:p>
          <a:endParaRPr lang="ru-RU"/>
        </a:p>
      </dgm:t>
    </dgm:pt>
    <dgm:pt modelId="{A4ED1797-5DF6-43F9-8C7E-3FD5C7354B46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F57F41FF-1514-48A4-A588-0A7EE2F86AC3}" type="parTrans" cxnId="{1F2CF24E-C243-4003-A181-394F53CD688C}">
      <dgm:prSet/>
      <dgm:spPr/>
      <dgm:t>
        <a:bodyPr/>
        <a:lstStyle/>
        <a:p>
          <a:endParaRPr lang="ru-RU"/>
        </a:p>
      </dgm:t>
    </dgm:pt>
    <dgm:pt modelId="{A023CE59-8BFA-4099-8021-954EB4599FC7}" type="sibTrans" cxnId="{1F2CF24E-C243-4003-A181-394F53CD688C}">
      <dgm:prSet/>
      <dgm:spPr/>
      <dgm:t>
        <a:bodyPr/>
        <a:lstStyle/>
        <a:p>
          <a:endParaRPr lang="ru-RU"/>
        </a:p>
      </dgm:t>
    </dgm:pt>
    <dgm:pt modelId="{E677CD4E-0232-483C-A5B3-B7300AA36E71}">
      <dgm:prSet custT="1"/>
      <dgm:spPr/>
      <dgm:t>
        <a:bodyPr/>
        <a:lstStyle/>
        <a:p>
          <a:endParaRPr lang="ru-RU" sz="12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6AECE02E-4D5D-40E6-A853-13E22279A9C3}" type="parTrans" cxnId="{AF11F5B2-1CAF-44AD-B62A-606C5D3A2CF6}">
      <dgm:prSet/>
      <dgm:spPr/>
      <dgm:t>
        <a:bodyPr/>
        <a:lstStyle/>
        <a:p>
          <a:endParaRPr lang="ru-RU"/>
        </a:p>
      </dgm:t>
    </dgm:pt>
    <dgm:pt modelId="{85C2E010-5977-448B-AAD0-DDB5C41EC459}" type="sibTrans" cxnId="{AF11F5B2-1CAF-44AD-B62A-606C5D3A2CF6}">
      <dgm:prSet/>
      <dgm:spPr/>
      <dgm:t>
        <a:bodyPr/>
        <a:lstStyle/>
        <a:p>
          <a:endParaRPr lang="ru-RU"/>
        </a:p>
      </dgm:t>
    </dgm:pt>
    <dgm:pt modelId="{C6E441D3-B4F3-40AA-9B93-433C3A9AA3D6}" type="pres">
      <dgm:prSet presAssocID="{E71272A4-8F20-442C-953F-6B5AE4F4A6B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F2D764-FC28-45FD-8FE9-34A00C5924F6}" type="pres">
      <dgm:prSet presAssocID="{DB7CEF31-2103-4EF8-BAD0-BB5A31774D0B}" presName="linNode" presStyleCnt="0"/>
      <dgm:spPr/>
    </dgm:pt>
    <dgm:pt modelId="{1C01E749-5574-4808-A9FC-29CC8BAE872A}" type="pres">
      <dgm:prSet presAssocID="{DB7CEF31-2103-4EF8-BAD0-BB5A31774D0B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BDA8E9-7831-4C66-BBD2-836D7154CA69}" type="pres">
      <dgm:prSet presAssocID="{DB7CEF31-2103-4EF8-BAD0-BB5A31774D0B}" presName="descendantText" presStyleLbl="alignAccFollowNode1" presStyleIdx="0" presStyleCnt="4" custScaleX="94560" custScaleY="120921" custLinFactNeighborX="5682" custLinFactNeighborY="-23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6A4C19-09B9-4C04-BC58-E93611EB80E7}" type="pres">
      <dgm:prSet presAssocID="{8464678E-2678-4A98-806D-BFE400D6DED6}" presName="sp" presStyleCnt="0"/>
      <dgm:spPr/>
    </dgm:pt>
    <dgm:pt modelId="{6F76A3E3-98F1-4F03-9847-EB42027CEBD6}" type="pres">
      <dgm:prSet presAssocID="{C9ED02E2-726E-43BF-A2B9-04EFD79E0148}" presName="linNode" presStyleCnt="0"/>
      <dgm:spPr/>
    </dgm:pt>
    <dgm:pt modelId="{D7950679-C8D6-4096-85D2-23846384D591}" type="pres">
      <dgm:prSet presAssocID="{C9ED02E2-726E-43BF-A2B9-04EFD79E0148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207853-9036-4742-8368-5A221D0E974B}" type="pres">
      <dgm:prSet presAssocID="{C9ED02E2-726E-43BF-A2B9-04EFD79E0148}" presName="descendantText" presStyleLbl="alignAccFollowNode1" presStyleIdx="1" presStyleCnt="4" custScaleX="104197" custScaleY="124088" custLinFactNeighborX="2720" custLinFactNeighborY="2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EC9575-157D-4279-B898-45AE803A5079}" type="pres">
      <dgm:prSet presAssocID="{E7CCD6A1-3EAF-43B3-98F3-8F7A8F26A5E0}" presName="sp" presStyleCnt="0"/>
      <dgm:spPr/>
    </dgm:pt>
    <dgm:pt modelId="{D346ED43-6DC4-4382-9DBF-F73ADDF30045}" type="pres">
      <dgm:prSet presAssocID="{EC4CDA45-B345-40CC-B722-0024293FD7D7}" presName="linNode" presStyleCnt="0"/>
      <dgm:spPr/>
    </dgm:pt>
    <dgm:pt modelId="{B81BA971-9CAF-459D-983F-C87EF76537AD}" type="pres">
      <dgm:prSet presAssocID="{EC4CDA45-B345-40CC-B722-0024293FD7D7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C25A89-143F-41F6-9B13-EFBC6AD96D19}" type="pres">
      <dgm:prSet presAssocID="{EC4CDA45-B345-40CC-B722-0024293FD7D7}" presName="descendantText" presStyleLbl="alignAccFollowNode1" presStyleIdx="2" presStyleCnt="4" custScaleX="103738" custScaleY="124437" custLinFactNeighborX="2660" custLinFactNeighborY="13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689978-AB4F-4B4C-8B42-9E48C74208BC}" type="pres">
      <dgm:prSet presAssocID="{B663B938-4700-46BE-A061-CA264ABB5B2B}" presName="sp" presStyleCnt="0"/>
      <dgm:spPr/>
    </dgm:pt>
    <dgm:pt modelId="{F543FF1B-D5FF-42CC-B1F7-9577B00EB214}" type="pres">
      <dgm:prSet presAssocID="{4D1EA615-1F33-42FD-BA91-0DE511ECEA79}" presName="linNode" presStyleCnt="0"/>
      <dgm:spPr/>
    </dgm:pt>
    <dgm:pt modelId="{94019420-F818-49D4-BA4E-2FE268168A0E}" type="pres">
      <dgm:prSet presAssocID="{4D1EA615-1F33-42FD-BA91-0DE511ECEA79}" presName="parentText" presStyleLbl="node1" presStyleIdx="3" presStyleCnt="5" custLinFactNeighborX="6" custLinFactNeighborY="-22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F62C8C-EEE6-4B50-A126-35C4E75AD66F}" type="pres">
      <dgm:prSet presAssocID="{4D1EA615-1F33-42FD-BA91-0DE511ECEA79}" presName="descendantText" presStyleLbl="alignAccFollowNode1" presStyleIdx="3" presStyleCnt="4" custScaleY="1125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3187DB-813D-4CC5-B8C7-D0F748CC8E6A}" type="pres">
      <dgm:prSet presAssocID="{289CAD4A-5E66-42B0-A624-99FD4614045F}" presName="sp" presStyleCnt="0"/>
      <dgm:spPr/>
    </dgm:pt>
    <dgm:pt modelId="{67058777-9C94-4CAE-B331-564A3176F334}" type="pres">
      <dgm:prSet presAssocID="{081757A8-4B0B-43A8-9B22-60E789481C64}" presName="linNode" presStyleCnt="0"/>
      <dgm:spPr/>
    </dgm:pt>
    <dgm:pt modelId="{D68EBA4A-4E2A-4A23-B731-72B3ED1F34BC}" type="pres">
      <dgm:prSet presAssocID="{081757A8-4B0B-43A8-9B22-60E789481C64}" presName="parentText" presStyleLbl="node1" presStyleIdx="4" presStyleCnt="5" custLinFactNeighborX="-2344" custLinFactNeighborY="-426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6E6490D-62A7-4911-B929-F07987C6D41B}" type="presOf" srcId="{45866E60-56B6-4869-BFA9-2BC5720E68D1}" destId="{5E207853-9036-4742-8368-5A221D0E974B}" srcOrd="0" destOrd="20" presId="urn:microsoft.com/office/officeart/2005/8/layout/vList5"/>
    <dgm:cxn modelId="{81FDAFEB-1213-4999-9790-C6881FA19295}" type="presOf" srcId="{751FC5E3-38CF-4743-94C2-EC0284466FEA}" destId="{5E207853-9036-4742-8368-5A221D0E974B}" srcOrd="0" destOrd="5" presId="urn:microsoft.com/office/officeart/2005/8/layout/vList5"/>
    <dgm:cxn modelId="{399492BC-58A1-4981-92F0-B7ADE069FCCD}" type="presOf" srcId="{7752BBE7-769D-45D6-9B97-AA94DA2E6167}" destId="{5E207853-9036-4742-8368-5A221D0E974B}" srcOrd="0" destOrd="12" presId="urn:microsoft.com/office/officeart/2005/8/layout/vList5"/>
    <dgm:cxn modelId="{B3BEE36A-8471-41FB-9DB4-2742880D836A}" srcId="{EC4CDA45-B345-40CC-B722-0024293FD7D7}" destId="{452409A3-9DBB-4463-9990-F01A057E0C59}" srcOrd="2" destOrd="0" parTransId="{BB1D7292-8FA1-48D5-AF13-4638FB366A01}" sibTransId="{22454CBA-6541-46BA-8A6E-32644F65D2A0}"/>
    <dgm:cxn modelId="{D866ED45-4222-4B32-9305-CC38B4E4F263}" type="presOf" srcId="{56E0B32B-A873-4ECF-9614-2E9A65F2848E}" destId="{5E207853-9036-4742-8368-5A221D0E974B}" srcOrd="0" destOrd="19" presId="urn:microsoft.com/office/officeart/2005/8/layout/vList5"/>
    <dgm:cxn modelId="{B755B714-BA02-4450-86EA-C3023D051890}" srcId="{C9ED02E2-726E-43BF-A2B9-04EFD79E0148}" destId="{AFE18763-8007-48B8-B57C-47AD974D73A9}" srcOrd="8" destOrd="0" parTransId="{491AB5F8-19E6-4813-8099-C4C071B5A2E7}" sibTransId="{A21B961F-1714-49CD-8069-2DA5C07597DE}"/>
    <dgm:cxn modelId="{746093B7-AFCB-4CB8-B97A-DAD27ABE1018}" srcId="{C9ED02E2-726E-43BF-A2B9-04EFD79E0148}" destId="{C5841B9E-0DF0-4B90-BA20-D7DDED635F7E}" srcOrd="24" destOrd="0" parTransId="{8E109512-B230-42AE-88C1-587D0443EA9B}" sibTransId="{29CEFC6F-E28F-4DC4-A07A-A43FD7C3B9D6}"/>
    <dgm:cxn modelId="{4352C44C-8AEB-4CAC-802C-0D2B466416EF}" srcId="{C9ED02E2-726E-43BF-A2B9-04EFD79E0148}" destId="{897D1742-9FA6-4045-8A9E-78F3363EF582}" srcOrd="3" destOrd="0" parTransId="{D84677D3-06AA-4B9A-A28F-821F0BC65BFC}" sibTransId="{5F173212-F95D-46D8-9A8C-AE7B826FD373}"/>
    <dgm:cxn modelId="{174276AF-FD77-4324-AB8D-7ADE541C3C4C}" srcId="{C9ED02E2-726E-43BF-A2B9-04EFD79E0148}" destId="{B65CE661-0A37-4704-906E-B4CC4A4E3628}" srcOrd="25" destOrd="0" parTransId="{610C1FE7-F716-4F71-A11A-C23CFBE6FB44}" sibTransId="{9FC46532-C825-4370-9290-258C7AB26134}"/>
    <dgm:cxn modelId="{95A13AD3-58F6-411C-95DA-C5E4F8661719}" srcId="{E71272A4-8F20-442C-953F-6B5AE4F4A6B7}" destId="{EC4CDA45-B345-40CC-B722-0024293FD7D7}" srcOrd="2" destOrd="0" parTransId="{589A302B-BC00-438F-BA97-B4F9B6180D0A}" sibTransId="{B663B938-4700-46BE-A061-CA264ABB5B2B}"/>
    <dgm:cxn modelId="{08F5DD9E-4E43-45E0-93CE-798E886E0D68}" type="presOf" srcId="{E71272A4-8F20-442C-953F-6B5AE4F4A6B7}" destId="{C6E441D3-B4F3-40AA-9B93-433C3A9AA3D6}" srcOrd="0" destOrd="0" presId="urn:microsoft.com/office/officeart/2005/8/layout/vList5"/>
    <dgm:cxn modelId="{CA8173E4-8C24-4114-8E1D-4C066E681D3D}" type="presOf" srcId="{897D1742-9FA6-4045-8A9E-78F3363EF582}" destId="{5E207853-9036-4742-8368-5A221D0E974B}" srcOrd="0" destOrd="3" presId="urn:microsoft.com/office/officeart/2005/8/layout/vList5"/>
    <dgm:cxn modelId="{AC20496D-A3D5-42F7-9B98-C48346074468}" srcId="{C9ED02E2-726E-43BF-A2B9-04EFD79E0148}" destId="{45866E60-56B6-4869-BFA9-2BC5720E68D1}" srcOrd="20" destOrd="0" parTransId="{A2273032-F48C-46A4-B6C6-51AFCDC7F5EA}" sibTransId="{6EE630E2-E0B1-4B7C-B8D1-AD002DBA5E31}"/>
    <dgm:cxn modelId="{639CCE12-61C7-41A3-8BDE-71ECAA755479}" srcId="{C9ED02E2-726E-43BF-A2B9-04EFD79E0148}" destId="{C9789A4B-1CD5-4AB8-A2F6-C4DA2047B0EE}" srcOrd="23" destOrd="0" parTransId="{9FB709A3-B906-423D-8395-873BF51C2282}" sibTransId="{F66D11B9-3AC6-4486-8CA5-F3BFFE96DAF7}"/>
    <dgm:cxn modelId="{5AD52BBA-4019-45EE-BD3D-98EC05B3BE55}" srcId="{C9ED02E2-726E-43BF-A2B9-04EFD79E0148}" destId="{AE1E2C10-7911-4D0D-914F-5492BB222262}" srcOrd="10" destOrd="0" parTransId="{46BCEB9F-2534-4F80-BDFE-1756ED091E09}" sibTransId="{F53E5848-EA90-4B47-AF80-7AA82A0DDF42}"/>
    <dgm:cxn modelId="{5021A8F5-0227-4858-AD0E-733134102A09}" type="presOf" srcId="{5D59A108-5803-4C65-B486-95E886FB57D4}" destId="{5E207853-9036-4742-8368-5A221D0E974B}" srcOrd="0" destOrd="27" presId="urn:microsoft.com/office/officeart/2005/8/layout/vList5"/>
    <dgm:cxn modelId="{AF11F5B2-1CAF-44AD-B62A-606C5D3A2CF6}" srcId="{C9ED02E2-726E-43BF-A2B9-04EFD79E0148}" destId="{E677CD4E-0232-483C-A5B3-B7300AA36E71}" srcOrd="14" destOrd="0" parTransId="{6AECE02E-4D5D-40E6-A853-13E22279A9C3}" sibTransId="{85C2E010-5977-448B-AAD0-DDB5C41EC459}"/>
    <dgm:cxn modelId="{44E38CB9-1773-4B5E-9F84-0E56E26D56F5}" srcId="{C9ED02E2-726E-43BF-A2B9-04EFD79E0148}" destId="{5D59A108-5803-4C65-B486-95E886FB57D4}" srcOrd="27" destOrd="0" parTransId="{07E91ABA-A2BA-4F29-B84B-1FB68CF32322}" sibTransId="{E5B3EDB1-8B8F-468D-9582-09CDE5EE4DB6}"/>
    <dgm:cxn modelId="{7F9C1DC5-CC40-48C6-9DC3-491E0A81DDF4}" type="presOf" srcId="{CE07DA93-F7CD-47A3-9D29-D1F476D73BDE}" destId="{5E207853-9036-4742-8368-5A221D0E974B}" srcOrd="0" destOrd="9" presId="urn:microsoft.com/office/officeart/2005/8/layout/vList5"/>
    <dgm:cxn modelId="{BD96A42B-707E-490B-BC36-93214E816BFF}" type="presOf" srcId="{C9ED02E2-726E-43BF-A2B9-04EFD79E0148}" destId="{D7950679-C8D6-4096-85D2-23846384D591}" srcOrd="0" destOrd="0" presId="urn:microsoft.com/office/officeart/2005/8/layout/vList5"/>
    <dgm:cxn modelId="{CED00672-C3A5-46EE-BD68-14B16356BCE6}" type="presOf" srcId="{A04361B4-C841-45AB-B1CF-D24992C201EF}" destId="{5E207853-9036-4742-8368-5A221D0E974B}" srcOrd="0" destOrd="30" presId="urn:microsoft.com/office/officeart/2005/8/layout/vList5"/>
    <dgm:cxn modelId="{A2BD693C-3979-471C-B1DB-1DC00145E65E}" type="presOf" srcId="{0C6B636E-CAA5-4D27-BF40-9A881A18DADD}" destId="{25C25A89-143F-41F6-9B13-EFBC6AD96D19}" srcOrd="0" destOrd="0" presId="urn:microsoft.com/office/officeart/2005/8/layout/vList5"/>
    <dgm:cxn modelId="{53320562-56EA-4C4A-A2C3-FFCD02CA407F}" srcId="{C9ED02E2-726E-43BF-A2B9-04EFD79E0148}" destId="{F79995AB-D245-41E1-8BA6-1284605A42C3}" srcOrd="21" destOrd="0" parTransId="{6CB05622-A9AA-4E22-B82E-9E74511CDA53}" sibTransId="{E0EA3E4D-17AE-40B4-BD4B-7FBBDFE0DB27}"/>
    <dgm:cxn modelId="{4E280E49-74E3-4846-834E-EEFE4DCEFA04}" srcId="{E71272A4-8F20-442C-953F-6B5AE4F4A6B7}" destId="{4D1EA615-1F33-42FD-BA91-0DE511ECEA79}" srcOrd="3" destOrd="0" parTransId="{B8E2E853-D84D-491B-9DAD-7275956FD83F}" sibTransId="{289CAD4A-5E66-42B0-A624-99FD4614045F}"/>
    <dgm:cxn modelId="{FFD46EC9-6FCB-4E3F-9FEC-27C93DE009DA}" srcId="{C9ED02E2-726E-43BF-A2B9-04EFD79E0148}" destId="{68731742-19EA-453F-8B9C-356AB6D85995}" srcOrd="18" destOrd="0" parTransId="{828BEB45-AC35-41C5-9FB6-9667A286AACE}" sibTransId="{47393A8F-C8A7-45EE-90AF-3BD08B5D5BFA}"/>
    <dgm:cxn modelId="{EA26F3D4-4F90-407D-B1AC-3730F38CE690}" srcId="{E71272A4-8F20-442C-953F-6B5AE4F4A6B7}" destId="{081757A8-4B0B-43A8-9B22-60E789481C64}" srcOrd="4" destOrd="0" parTransId="{10E8A873-DF49-4D7E-9756-2A19D05800B0}" sibTransId="{11EA3D53-C59C-4B67-8BCF-5CE799CEDA44}"/>
    <dgm:cxn modelId="{BE4C463D-7211-48A8-B6C1-7C897C64A7A3}" type="presOf" srcId="{DB7CEF31-2103-4EF8-BAD0-BB5A31774D0B}" destId="{1C01E749-5574-4808-A9FC-29CC8BAE872A}" srcOrd="0" destOrd="0" presId="urn:microsoft.com/office/officeart/2005/8/layout/vList5"/>
    <dgm:cxn modelId="{2B7A866F-85BB-4E8B-A38F-7F139AF4FBC5}" srcId="{C9ED02E2-726E-43BF-A2B9-04EFD79E0148}" destId="{4FAD1599-1C75-416D-A37F-96C591C44524}" srcOrd="13" destOrd="0" parTransId="{A2BE3FDA-FF93-46F9-A8ED-EB709777D639}" sibTransId="{028F2C12-D043-409F-96B8-8BA24EF18B37}"/>
    <dgm:cxn modelId="{C99FAAE1-5354-4D58-93F1-F37DF22C5397}" type="presOf" srcId="{E677CD4E-0232-483C-A5B3-B7300AA36E71}" destId="{5E207853-9036-4742-8368-5A221D0E974B}" srcOrd="0" destOrd="14" presId="urn:microsoft.com/office/officeart/2005/8/layout/vList5"/>
    <dgm:cxn modelId="{36594478-9FB4-44EC-B66A-944AFDDE3AE0}" srcId="{C9ED02E2-726E-43BF-A2B9-04EFD79E0148}" destId="{9D3421C7-E962-4CF4-B52F-2E6F49D47A7B}" srcOrd="15" destOrd="0" parTransId="{1DC14FF0-A02E-44C7-A01A-38DEAEC38B51}" sibTransId="{EA4A32EA-0109-41A9-B007-25802EBFBF8E}"/>
    <dgm:cxn modelId="{4461B305-9790-49F6-9B5C-52D4862D6D03}" type="presOf" srcId="{A9B8A75A-F186-47AC-B108-9D5A7E33E5FB}" destId="{88BDA8E9-7831-4C66-BBD2-836D7154CA69}" srcOrd="0" destOrd="0" presId="urn:microsoft.com/office/officeart/2005/8/layout/vList5"/>
    <dgm:cxn modelId="{188C559B-1E4E-42E2-8852-AF58D5808CB1}" srcId="{C9ED02E2-726E-43BF-A2B9-04EFD79E0148}" destId="{1DDE0360-37DE-40A2-9EEF-B7FD204F904B}" srcOrd="7" destOrd="0" parTransId="{E088573C-C5EC-4360-AC03-CA9554DA354C}" sibTransId="{730D4441-BF6C-4D36-94C6-74230ACCB67B}"/>
    <dgm:cxn modelId="{3D778383-ABB6-44EC-8B7C-509F471B5063}" srcId="{EC4CDA45-B345-40CC-B722-0024293FD7D7}" destId="{B4DC70FD-F967-4316-A87E-C1CA93B64F0C}" srcOrd="1" destOrd="0" parTransId="{DF22E9D5-CD73-4C8D-8D94-E61FB95BC532}" sibTransId="{8EAFC804-ADFC-4CF6-A941-05392CC2EB10}"/>
    <dgm:cxn modelId="{CC61AD0D-7700-4C30-80A9-375E4B0FEFAF}" type="presOf" srcId="{3FD339E5-94A6-49A3-9B2B-328264B5A2BA}" destId="{5E207853-9036-4742-8368-5A221D0E974B}" srcOrd="0" destOrd="17" presId="urn:microsoft.com/office/officeart/2005/8/layout/vList5"/>
    <dgm:cxn modelId="{8516DC16-8214-4395-95C2-CFADA4955E68}" type="presOf" srcId="{E16DB1ED-4484-425B-9648-90E91F57ADA2}" destId="{5E207853-9036-4742-8368-5A221D0E974B}" srcOrd="0" destOrd="11" presId="urn:microsoft.com/office/officeart/2005/8/layout/vList5"/>
    <dgm:cxn modelId="{8C361C4C-70C9-4085-BE97-6C13D96ABD6D}" type="presOf" srcId="{9D3421C7-E962-4CF4-B52F-2E6F49D47A7B}" destId="{5E207853-9036-4742-8368-5A221D0E974B}" srcOrd="0" destOrd="15" presId="urn:microsoft.com/office/officeart/2005/8/layout/vList5"/>
    <dgm:cxn modelId="{8FAB66C8-01F4-4BD6-95D2-D239FFBDFDA8}" type="presOf" srcId="{1DDE0360-37DE-40A2-9EEF-B7FD204F904B}" destId="{5E207853-9036-4742-8368-5A221D0E974B}" srcOrd="0" destOrd="7" presId="urn:microsoft.com/office/officeart/2005/8/layout/vList5"/>
    <dgm:cxn modelId="{27A11D83-306F-47A3-9A14-CE0807719244}" srcId="{C9ED02E2-726E-43BF-A2B9-04EFD79E0148}" destId="{281E6722-174C-486C-915B-1DB203D0DCFD}" srcOrd="22" destOrd="0" parTransId="{43BDAA81-7B3F-4A4B-AC74-376981A9D7DB}" sibTransId="{AEBA9FD0-490E-4306-BFEC-8664C418E446}"/>
    <dgm:cxn modelId="{CEF348F7-220D-4F5B-9DA5-E6826BB723A0}" type="presOf" srcId="{892E3BB4-DB1A-4247-B4F1-C0C0149CCF3E}" destId="{5E207853-9036-4742-8368-5A221D0E974B}" srcOrd="0" destOrd="1" presId="urn:microsoft.com/office/officeart/2005/8/layout/vList5"/>
    <dgm:cxn modelId="{3CC78B66-2FF2-41EF-93AD-336185EB6495}" type="presOf" srcId="{B65CE661-0A37-4704-906E-B4CC4A4E3628}" destId="{5E207853-9036-4742-8368-5A221D0E974B}" srcOrd="0" destOrd="25" presId="urn:microsoft.com/office/officeart/2005/8/layout/vList5"/>
    <dgm:cxn modelId="{F6D6033D-B07D-4EAF-AE3C-669F8E194460}" srcId="{C9ED02E2-726E-43BF-A2B9-04EFD79E0148}" destId="{CE07DA93-F7CD-47A3-9D29-D1F476D73BDE}" srcOrd="9" destOrd="0" parTransId="{8A1D38B0-92CF-401B-A78D-E59BF76056E5}" sibTransId="{CA9878C6-CD6F-4334-9B4F-64D8C85AF1DA}"/>
    <dgm:cxn modelId="{61C589FD-199A-4D08-8FCD-CF07801AB00D}" srcId="{C9ED02E2-726E-43BF-A2B9-04EFD79E0148}" destId="{7752BBE7-769D-45D6-9B97-AA94DA2E6167}" srcOrd="12" destOrd="0" parTransId="{0B62087D-6CAF-4AB4-A21E-70D449183E7F}" sibTransId="{C33DF2AD-0273-49A8-B96C-741455E612DD}"/>
    <dgm:cxn modelId="{367C035F-BB43-4AA4-BE63-B7FD4A19C2A7}" srcId="{C9ED02E2-726E-43BF-A2B9-04EFD79E0148}" destId="{A96CE166-3BF3-4DED-BB3F-8EBC2AA14771}" srcOrd="29" destOrd="0" parTransId="{7691584C-8BD9-467D-ACF1-E56099DEE66B}" sibTransId="{55190BD5-91E1-4860-B727-D735A8ADD681}"/>
    <dgm:cxn modelId="{8BA34503-7D3E-49E9-A678-28FFA14C61CF}" type="presOf" srcId="{E2B377C3-7FEE-42C9-A7BE-E3037BF8ECBE}" destId="{5E207853-9036-4742-8368-5A221D0E974B}" srcOrd="0" destOrd="0" presId="urn:microsoft.com/office/officeart/2005/8/layout/vList5"/>
    <dgm:cxn modelId="{85733B91-1EAF-49B2-91AC-E3B64C1F2FA2}" type="presOf" srcId="{B4DC70FD-F967-4316-A87E-C1CA93B64F0C}" destId="{25C25A89-143F-41F6-9B13-EFBC6AD96D19}" srcOrd="0" destOrd="1" presId="urn:microsoft.com/office/officeart/2005/8/layout/vList5"/>
    <dgm:cxn modelId="{2FA785D7-F3FC-4FDE-BB5A-438CB8436A9F}" srcId="{C9ED02E2-726E-43BF-A2B9-04EFD79E0148}" destId="{1747EA35-4738-4B9C-96B4-04036C619328}" srcOrd="26" destOrd="0" parTransId="{6F28A5B1-CFBF-4524-AB92-C0C67DFFD1F1}" sibTransId="{531DD6CC-BD58-4AA6-8A8F-60427F8D7C81}"/>
    <dgm:cxn modelId="{B97168D1-6360-4541-B655-611C39FEBB5A}" srcId="{C9ED02E2-726E-43BF-A2B9-04EFD79E0148}" destId="{E16DB1ED-4484-425B-9648-90E91F57ADA2}" srcOrd="11" destOrd="0" parTransId="{1BA19729-5D2C-49E2-A8FD-8190C1664628}" sibTransId="{0EB63016-5245-4A69-BB96-3FA2C20E7BD5}"/>
    <dgm:cxn modelId="{1F2CF24E-C243-4003-A181-394F53CD688C}" srcId="{C9ED02E2-726E-43BF-A2B9-04EFD79E0148}" destId="{A4ED1797-5DF6-43F9-8C7E-3FD5C7354B46}" srcOrd="16" destOrd="0" parTransId="{F57F41FF-1514-48A4-A588-0A7EE2F86AC3}" sibTransId="{A023CE59-8BFA-4099-8021-954EB4599FC7}"/>
    <dgm:cxn modelId="{0C380FF8-DFD3-4636-BFB0-FDE2AA0C489C}" srcId="{E71272A4-8F20-442C-953F-6B5AE4F4A6B7}" destId="{C9ED02E2-726E-43BF-A2B9-04EFD79E0148}" srcOrd="1" destOrd="0" parTransId="{6A02A9F9-DD32-4E41-9900-6D31759A8126}" sibTransId="{E7CCD6A1-3EAF-43B3-98F3-8F7A8F26A5E0}"/>
    <dgm:cxn modelId="{E04BEC87-7D4B-4CC0-976A-7FC4745D81DF}" type="presOf" srcId="{A96CE166-3BF3-4DED-BB3F-8EBC2AA14771}" destId="{5E207853-9036-4742-8368-5A221D0E974B}" srcOrd="0" destOrd="29" presId="urn:microsoft.com/office/officeart/2005/8/layout/vList5"/>
    <dgm:cxn modelId="{3F158351-4F50-4DAF-8912-5DD6B1677B20}" type="presOf" srcId="{EFCBC3A6-924C-43B2-8A2D-1972C830EAD4}" destId="{2FF62C8C-EEE6-4B50-A126-35C4E75AD66F}" srcOrd="0" destOrd="2" presId="urn:microsoft.com/office/officeart/2005/8/layout/vList5"/>
    <dgm:cxn modelId="{58DEC6EE-7897-4993-BBC6-51B01456F144}" type="presOf" srcId="{CEBCF85E-1531-42CA-9813-AB03883D9F29}" destId="{2FF62C8C-EEE6-4B50-A126-35C4E75AD66F}" srcOrd="0" destOrd="1" presId="urn:microsoft.com/office/officeart/2005/8/layout/vList5"/>
    <dgm:cxn modelId="{021044C6-F72C-4A5D-937A-75CA84548CB8}" type="presOf" srcId="{36FA40CE-2773-479B-B08C-FFAF5F334D68}" destId="{5E207853-9036-4742-8368-5A221D0E974B}" srcOrd="0" destOrd="28" presId="urn:microsoft.com/office/officeart/2005/8/layout/vList5"/>
    <dgm:cxn modelId="{9F9F7504-BEB6-47B8-82A1-ECD52E84BA5C}" srcId="{EC4CDA45-B345-40CC-B722-0024293FD7D7}" destId="{0C6B636E-CAA5-4D27-BF40-9A881A18DADD}" srcOrd="0" destOrd="0" parTransId="{64960B4D-CEC0-485D-A990-755C77E9D7D0}" sibTransId="{49DB723B-7DCF-4E00-B26E-C3D0AAA476FA}"/>
    <dgm:cxn modelId="{A204366C-4DBC-4014-A1CA-05F343F5B581}" srcId="{4D1EA615-1F33-42FD-BA91-0DE511ECEA79}" destId="{3A497F1C-00D5-48CF-88E4-35C55CD794FB}" srcOrd="0" destOrd="0" parTransId="{A3573D28-3411-4322-8A64-B249FEF293A1}" sibTransId="{8BF75039-147D-4AF8-8050-0B70F239A8FF}"/>
    <dgm:cxn modelId="{AE159607-0242-47F5-9B44-48D141BBD979}" srcId="{C9ED02E2-726E-43BF-A2B9-04EFD79E0148}" destId="{41F270E6-5B84-4891-B020-5DC7BEE385A5}" srcOrd="6" destOrd="0" parTransId="{C11322D3-06E9-4669-85EF-F4B767F08430}" sibTransId="{B6924C5B-0018-443B-A133-FC147F284A7C}"/>
    <dgm:cxn modelId="{AE926BCD-D256-4453-BAF0-B87B50C4A511}" type="presOf" srcId="{6FBDAB33-D298-4B91-8DA4-51B984991231}" destId="{5E207853-9036-4742-8368-5A221D0E974B}" srcOrd="0" destOrd="2" presId="urn:microsoft.com/office/officeart/2005/8/layout/vList5"/>
    <dgm:cxn modelId="{DC461065-4C99-4A33-B5CB-A026B2EBEC5F}" srcId="{4D1EA615-1F33-42FD-BA91-0DE511ECEA79}" destId="{EFCBC3A6-924C-43B2-8A2D-1972C830EAD4}" srcOrd="2" destOrd="0" parTransId="{E26689CB-7FBA-4313-9853-EE82D22A6744}" sibTransId="{A0539E4F-FD68-4F3C-B7CC-CC8A607E9FE4}"/>
    <dgm:cxn modelId="{91CF7753-CE2C-4FBD-A8A0-ED8EB692C0E9}" type="presOf" srcId="{41F270E6-5B84-4891-B020-5DC7BEE385A5}" destId="{5E207853-9036-4742-8368-5A221D0E974B}" srcOrd="0" destOrd="6" presId="urn:microsoft.com/office/officeart/2005/8/layout/vList5"/>
    <dgm:cxn modelId="{E04225F0-4828-4447-B5D2-30C9BD8C77F7}" type="presOf" srcId="{D79E9942-A765-43A5-BADB-2485116DF687}" destId="{88BDA8E9-7831-4C66-BBD2-836D7154CA69}" srcOrd="0" destOrd="1" presId="urn:microsoft.com/office/officeart/2005/8/layout/vList5"/>
    <dgm:cxn modelId="{3E9E16A8-7403-464A-A859-365AD34DE132}" srcId="{C9ED02E2-726E-43BF-A2B9-04EFD79E0148}" destId="{892E3BB4-DB1A-4247-B4F1-C0C0149CCF3E}" srcOrd="1" destOrd="0" parTransId="{F1623441-E8CF-4997-9BE7-DA4CB1D83AF5}" sibTransId="{2D2DFC39-2D9D-44E6-94EF-DA0E03529AB1}"/>
    <dgm:cxn modelId="{6A07B1B2-8CAB-44FC-9323-2560C225CF1F}" srcId="{C9ED02E2-726E-43BF-A2B9-04EFD79E0148}" destId="{3FD339E5-94A6-49A3-9B2B-328264B5A2BA}" srcOrd="17" destOrd="0" parTransId="{2EB884DB-955B-43C8-93CD-6CF2BB218EDF}" sibTransId="{1183121D-7316-442D-AD02-4BC06BA87DB4}"/>
    <dgm:cxn modelId="{62D25E32-1091-441A-9EC0-E09677D353FF}" srcId="{C9ED02E2-726E-43BF-A2B9-04EFD79E0148}" destId="{36FA40CE-2773-479B-B08C-FFAF5F334D68}" srcOrd="28" destOrd="0" parTransId="{A81D21F5-FF9F-46A5-89F3-D3B021A738B4}" sibTransId="{4D43B232-6D1B-48CD-98B0-B4A5DF333ADC}"/>
    <dgm:cxn modelId="{9B7D7DF7-D50F-4E74-A2D5-D52181FF3CD4}" srcId="{DB7CEF31-2103-4EF8-BAD0-BB5A31774D0B}" destId="{A9B8A75A-F186-47AC-B108-9D5A7E33E5FB}" srcOrd="0" destOrd="0" parTransId="{71A754F5-CBE9-47B4-9FA0-3411E1C78AEF}" sibTransId="{1C04247F-349B-43E7-A981-5A2E7997CCCF}"/>
    <dgm:cxn modelId="{2222F5FF-C1A3-450B-BC75-A2FC4983BCB8}" type="presOf" srcId="{452409A3-9DBB-4463-9990-F01A057E0C59}" destId="{25C25A89-143F-41F6-9B13-EFBC6AD96D19}" srcOrd="0" destOrd="2" presId="urn:microsoft.com/office/officeart/2005/8/layout/vList5"/>
    <dgm:cxn modelId="{E3A5808A-F5C5-4468-9D24-27146164B6E5}" srcId="{E71272A4-8F20-442C-953F-6B5AE4F4A6B7}" destId="{DB7CEF31-2103-4EF8-BAD0-BB5A31774D0B}" srcOrd="0" destOrd="0" parTransId="{A02CBE16-C7CF-4CDD-BF2B-902D8C3268C8}" sibTransId="{8464678E-2678-4A98-806D-BFE400D6DED6}"/>
    <dgm:cxn modelId="{8D77CF1D-E5C2-44B3-AE9A-9DD91ADB5F2B}" type="presOf" srcId="{F79995AB-D245-41E1-8BA6-1284605A42C3}" destId="{5E207853-9036-4742-8368-5A221D0E974B}" srcOrd="0" destOrd="21" presId="urn:microsoft.com/office/officeart/2005/8/layout/vList5"/>
    <dgm:cxn modelId="{F4784AD7-DFE5-43AB-8613-17F6981D9E4C}" type="presOf" srcId="{281E6722-174C-486C-915B-1DB203D0DCFD}" destId="{5E207853-9036-4742-8368-5A221D0E974B}" srcOrd="0" destOrd="22" presId="urn:microsoft.com/office/officeart/2005/8/layout/vList5"/>
    <dgm:cxn modelId="{D7245943-FFCE-4425-A280-E33D5D2D343D}" srcId="{C9ED02E2-726E-43BF-A2B9-04EFD79E0148}" destId="{E2B377C3-7FEE-42C9-A7BE-E3037BF8ECBE}" srcOrd="0" destOrd="0" parTransId="{065DDBF1-821E-43CD-9575-564E937E8B3F}" sibTransId="{311B45F6-8B22-4267-B119-40F52BF79FA0}"/>
    <dgm:cxn modelId="{C4C68CBE-7B67-4724-BA96-531719F4237B}" srcId="{DB7CEF31-2103-4EF8-BAD0-BB5A31774D0B}" destId="{D79E9942-A765-43A5-BADB-2485116DF687}" srcOrd="1" destOrd="0" parTransId="{183CB627-7F7C-4535-A0C6-2B495FF867E2}" sibTransId="{44092F7A-DDE5-4CD4-AC5B-615818392E07}"/>
    <dgm:cxn modelId="{AC03A0C8-E892-4339-9A9E-D6B75CC84C66}" type="presOf" srcId="{4FAD1599-1C75-416D-A37F-96C591C44524}" destId="{5E207853-9036-4742-8368-5A221D0E974B}" srcOrd="0" destOrd="13" presId="urn:microsoft.com/office/officeart/2005/8/layout/vList5"/>
    <dgm:cxn modelId="{9046959C-B4E4-400F-BFC6-EA96BD8F5E89}" srcId="{C9ED02E2-726E-43BF-A2B9-04EFD79E0148}" destId="{751FC5E3-38CF-4743-94C2-EC0284466FEA}" srcOrd="5" destOrd="0" parTransId="{C485EC05-F791-4C23-A6D1-92D8B546CD90}" sibTransId="{6EF33D51-D8F4-44AC-838C-A5B6E8D0EFA0}"/>
    <dgm:cxn modelId="{F8CCF327-7484-4E70-B326-4324FE10EA20}" type="presOf" srcId="{1747EA35-4738-4B9C-96B4-04036C619328}" destId="{5E207853-9036-4742-8368-5A221D0E974B}" srcOrd="0" destOrd="26" presId="urn:microsoft.com/office/officeart/2005/8/layout/vList5"/>
    <dgm:cxn modelId="{D3A11693-DF74-4F39-AFD6-D3C771AC43EA}" type="presOf" srcId="{A4ED1797-5DF6-43F9-8C7E-3FD5C7354B46}" destId="{5E207853-9036-4742-8368-5A221D0E974B}" srcOrd="0" destOrd="16" presId="urn:microsoft.com/office/officeart/2005/8/layout/vList5"/>
    <dgm:cxn modelId="{5EB06F5B-0B3A-47AC-A43A-5A5906B2D5D4}" type="presOf" srcId="{AFE18763-8007-48B8-B57C-47AD974D73A9}" destId="{5E207853-9036-4742-8368-5A221D0E974B}" srcOrd="0" destOrd="8" presId="urn:microsoft.com/office/officeart/2005/8/layout/vList5"/>
    <dgm:cxn modelId="{DB9D6592-A4BE-4F6C-B8F9-AA2AE44204B3}" srcId="{4D1EA615-1F33-42FD-BA91-0DE511ECEA79}" destId="{CEBCF85E-1531-42CA-9813-AB03883D9F29}" srcOrd="1" destOrd="0" parTransId="{A7743B3F-E87D-4541-B71F-1C820ECF418D}" sibTransId="{B3367D3A-2193-4222-9514-FD9CDE0C68EA}"/>
    <dgm:cxn modelId="{A1639DDE-07D8-4589-A407-711DE2BED5E6}" type="presOf" srcId="{3A497F1C-00D5-48CF-88E4-35C55CD794FB}" destId="{2FF62C8C-EEE6-4B50-A126-35C4E75AD66F}" srcOrd="0" destOrd="0" presId="urn:microsoft.com/office/officeart/2005/8/layout/vList5"/>
    <dgm:cxn modelId="{632E38F9-3627-4D3F-824A-95A9DF4AF057}" type="presOf" srcId="{BF57D3A5-1ACA-4A29-8CB5-89A5817437AC}" destId="{5E207853-9036-4742-8368-5A221D0E974B}" srcOrd="0" destOrd="4" presId="urn:microsoft.com/office/officeart/2005/8/layout/vList5"/>
    <dgm:cxn modelId="{25A07756-0272-454F-836D-D8944FBD2E94}" type="presOf" srcId="{C5841B9E-0DF0-4B90-BA20-D7DDED635F7E}" destId="{5E207853-9036-4742-8368-5A221D0E974B}" srcOrd="0" destOrd="24" presId="urn:microsoft.com/office/officeart/2005/8/layout/vList5"/>
    <dgm:cxn modelId="{0A917D16-D56F-45C1-A901-C3D44D3027D5}" srcId="{C9ED02E2-726E-43BF-A2B9-04EFD79E0148}" destId="{6FBDAB33-D298-4B91-8DA4-51B984991231}" srcOrd="2" destOrd="0" parTransId="{659940B6-2EDE-430C-A472-152C2830F24A}" sibTransId="{6F3C793C-AE01-4D5C-B5BA-4E4423A4D32C}"/>
    <dgm:cxn modelId="{F645F387-6048-4464-A4C3-548409194C9C}" type="presOf" srcId="{68731742-19EA-453F-8B9C-356AB6D85995}" destId="{5E207853-9036-4742-8368-5A221D0E974B}" srcOrd="0" destOrd="18" presId="urn:microsoft.com/office/officeart/2005/8/layout/vList5"/>
    <dgm:cxn modelId="{0215BF9D-67DE-4417-A98D-52B1FE5641C0}" type="presOf" srcId="{4D1EA615-1F33-42FD-BA91-0DE511ECEA79}" destId="{94019420-F818-49D4-BA4E-2FE268168A0E}" srcOrd="0" destOrd="0" presId="urn:microsoft.com/office/officeart/2005/8/layout/vList5"/>
    <dgm:cxn modelId="{01990AED-33AB-4E61-8509-D711F69E9D9C}" srcId="{C9ED02E2-726E-43BF-A2B9-04EFD79E0148}" destId="{BF57D3A5-1ACA-4A29-8CB5-89A5817437AC}" srcOrd="4" destOrd="0" parTransId="{70081EAC-7976-4B7E-8566-B7B3359CA227}" sibTransId="{08F47BF4-B555-4C32-A2F1-AA8629A14E00}"/>
    <dgm:cxn modelId="{4D77A4BC-F74B-4066-A79A-1CBAF2FC068D}" type="presOf" srcId="{EC4CDA45-B345-40CC-B722-0024293FD7D7}" destId="{B81BA971-9CAF-459D-983F-C87EF76537AD}" srcOrd="0" destOrd="0" presId="urn:microsoft.com/office/officeart/2005/8/layout/vList5"/>
    <dgm:cxn modelId="{A5133A89-47A1-4550-817E-E5BD1E4A3539}" type="presOf" srcId="{081757A8-4B0B-43A8-9B22-60E789481C64}" destId="{D68EBA4A-4E2A-4A23-B731-72B3ED1F34BC}" srcOrd="0" destOrd="0" presId="urn:microsoft.com/office/officeart/2005/8/layout/vList5"/>
    <dgm:cxn modelId="{6F9CAEEA-AFEA-421F-B9E4-C24B47D48FEE}" srcId="{C9ED02E2-726E-43BF-A2B9-04EFD79E0148}" destId="{A04361B4-C841-45AB-B1CF-D24992C201EF}" srcOrd="30" destOrd="0" parTransId="{A3E09701-8FD9-42A4-B57B-708B0D419B4C}" sibTransId="{7CC7EC0D-D93E-43DF-964D-E111859EFA9B}"/>
    <dgm:cxn modelId="{DD00624A-A575-4971-82EA-716D8B690523}" type="presOf" srcId="{AE1E2C10-7911-4D0D-914F-5492BB222262}" destId="{5E207853-9036-4742-8368-5A221D0E974B}" srcOrd="0" destOrd="10" presId="urn:microsoft.com/office/officeart/2005/8/layout/vList5"/>
    <dgm:cxn modelId="{CFEC4921-162B-414C-9EE0-81F2C1592547}" srcId="{C9ED02E2-726E-43BF-A2B9-04EFD79E0148}" destId="{56E0B32B-A873-4ECF-9614-2E9A65F2848E}" srcOrd="19" destOrd="0" parTransId="{04F3B5ED-92EC-421E-82B0-901B1E8F5D2E}" sibTransId="{D1F51D06-2EED-4668-880D-A31E34724B53}"/>
    <dgm:cxn modelId="{F845658F-E636-4C52-A42B-67EB3ED2BC57}" type="presOf" srcId="{C9789A4B-1CD5-4AB8-A2F6-C4DA2047B0EE}" destId="{5E207853-9036-4742-8368-5A221D0E974B}" srcOrd="0" destOrd="23" presId="urn:microsoft.com/office/officeart/2005/8/layout/vList5"/>
    <dgm:cxn modelId="{E31CA539-433C-432C-AA72-BD04856E7781}" type="presParOf" srcId="{C6E441D3-B4F3-40AA-9B93-433C3A9AA3D6}" destId="{D5F2D764-FC28-45FD-8FE9-34A00C5924F6}" srcOrd="0" destOrd="0" presId="urn:microsoft.com/office/officeart/2005/8/layout/vList5"/>
    <dgm:cxn modelId="{E177301E-F790-4E4B-B944-755B5EED9377}" type="presParOf" srcId="{D5F2D764-FC28-45FD-8FE9-34A00C5924F6}" destId="{1C01E749-5574-4808-A9FC-29CC8BAE872A}" srcOrd="0" destOrd="0" presId="urn:microsoft.com/office/officeart/2005/8/layout/vList5"/>
    <dgm:cxn modelId="{B58D57E2-0AD2-4E90-AA9E-47FCE750FFF9}" type="presParOf" srcId="{D5F2D764-FC28-45FD-8FE9-34A00C5924F6}" destId="{88BDA8E9-7831-4C66-BBD2-836D7154CA69}" srcOrd="1" destOrd="0" presId="urn:microsoft.com/office/officeart/2005/8/layout/vList5"/>
    <dgm:cxn modelId="{A99F2EDF-50E0-4CDD-AF80-DFE5FBC8B53F}" type="presParOf" srcId="{C6E441D3-B4F3-40AA-9B93-433C3A9AA3D6}" destId="{406A4C19-09B9-4C04-BC58-E93611EB80E7}" srcOrd="1" destOrd="0" presId="urn:microsoft.com/office/officeart/2005/8/layout/vList5"/>
    <dgm:cxn modelId="{589189D7-1857-4967-B6F7-A7A99D733BCC}" type="presParOf" srcId="{C6E441D3-B4F3-40AA-9B93-433C3A9AA3D6}" destId="{6F76A3E3-98F1-4F03-9847-EB42027CEBD6}" srcOrd="2" destOrd="0" presId="urn:microsoft.com/office/officeart/2005/8/layout/vList5"/>
    <dgm:cxn modelId="{55959C52-0446-420D-A788-E77C7EDFB677}" type="presParOf" srcId="{6F76A3E3-98F1-4F03-9847-EB42027CEBD6}" destId="{D7950679-C8D6-4096-85D2-23846384D591}" srcOrd="0" destOrd="0" presId="urn:microsoft.com/office/officeart/2005/8/layout/vList5"/>
    <dgm:cxn modelId="{B4A85767-99E4-4FCA-9F9D-BF74407FFBF1}" type="presParOf" srcId="{6F76A3E3-98F1-4F03-9847-EB42027CEBD6}" destId="{5E207853-9036-4742-8368-5A221D0E974B}" srcOrd="1" destOrd="0" presId="urn:microsoft.com/office/officeart/2005/8/layout/vList5"/>
    <dgm:cxn modelId="{FBE9D25B-0D21-4FDA-87C5-09F4BD10ACA7}" type="presParOf" srcId="{C6E441D3-B4F3-40AA-9B93-433C3A9AA3D6}" destId="{8DEC9575-157D-4279-B898-45AE803A5079}" srcOrd="3" destOrd="0" presId="urn:microsoft.com/office/officeart/2005/8/layout/vList5"/>
    <dgm:cxn modelId="{663F6E83-FF77-4446-9807-BFF7E37394EC}" type="presParOf" srcId="{C6E441D3-B4F3-40AA-9B93-433C3A9AA3D6}" destId="{D346ED43-6DC4-4382-9DBF-F73ADDF30045}" srcOrd="4" destOrd="0" presId="urn:microsoft.com/office/officeart/2005/8/layout/vList5"/>
    <dgm:cxn modelId="{A9E2CA4B-19CC-4632-89FB-040DAD20A2CF}" type="presParOf" srcId="{D346ED43-6DC4-4382-9DBF-F73ADDF30045}" destId="{B81BA971-9CAF-459D-983F-C87EF76537AD}" srcOrd="0" destOrd="0" presId="urn:microsoft.com/office/officeart/2005/8/layout/vList5"/>
    <dgm:cxn modelId="{532F9995-7F40-48F3-821E-47B1BA2CA6A1}" type="presParOf" srcId="{D346ED43-6DC4-4382-9DBF-F73ADDF30045}" destId="{25C25A89-143F-41F6-9B13-EFBC6AD96D19}" srcOrd="1" destOrd="0" presId="urn:microsoft.com/office/officeart/2005/8/layout/vList5"/>
    <dgm:cxn modelId="{7704D509-A0B5-4BDF-A0C4-05E210159096}" type="presParOf" srcId="{C6E441D3-B4F3-40AA-9B93-433C3A9AA3D6}" destId="{5F689978-AB4F-4B4C-8B42-9E48C74208BC}" srcOrd="5" destOrd="0" presId="urn:microsoft.com/office/officeart/2005/8/layout/vList5"/>
    <dgm:cxn modelId="{91CEBD26-9C73-42C0-A89C-F07502CC2D15}" type="presParOf" srcId="{C6E441D3-B4F3-40AA-9B93-433C3A9AA3D6}" destId="{F543FF1B-D5FF-42CC-B1F7-9577B00EB214}" srcOrd="6" destOrd="0" presId="urn:microsoft.com/office/officeart/2005/8/layout/vList5"/>
    <dgm:cxn modelId="{E8FF5AE4-756E-4FBF-9B45-FD6459456469}" type="presParOf" srcId="{F543FF1B-D5FF-42CC-B1F7-9577B00EB214}" destId="{94019420-F818-49D4-BA4E-2FE268168A0E}" srcOrd="0" destOrd="0" presId="urn:microsoft.com/office/officeart/2005/8/layout/vList5"/>
    <dgm:cxn modelId="{D14F8012-93C2-479C-BF67-6770E526C33D}" type="presParOf" srcId="{F543FF1B-D5FF-42CC-B1F7-9577B00EB214}" destId="{2FF62C8C-EEE6-4B50-A126-35C4E75AD66F}" srcOrd="1" destOrd="0" presId="urn:microsoft.com/office/officeart/2005/8/layout/vList5"/>
    <dgm:cxn modelId="{7EAD5954-D3B9-491B-B6E9-5A68EF117CE8}" type="presParOf" srcId="{C6E441D3-B4F3-40AA-9B93-433C3A9AA3D6}" destId="{483187DB-813D-4CC5-B8C7-D0F748CC8E6A}" srcOrd="7" destOrd="0" presId="urn:microsoft.com/office/officeart/2005/8/layout/vList5"/>
    <dgm:cxn modelId="{DC33ACAF-38EF-4DF6-AF3B-B7D434F81A11}" type="presParOf" srcId="{C6E441D3-B4F3-40AA-9B93-433C3A9AA3D6}" destId="{67058777-9C94-4CAE-B331-564A3176F334}" srcOrd="8" destOrd="0" presId="urn:microsoft.com/office/officeart/2005/8/layout/vList5"/>
    <dgm:cxn modelId="{2AC7D1D5-02EB-494F-9F12-2ADA0D0F6F46}" type="presParOf" srcId="{67058777-9C94-4CAE-B331-564A3176F334}" destId="{D68EBA4A-4E2A-4A23-B731-72B3ED1F34BC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F5C54964-7951-41E2-BF22-80C005D9EB41}" type="doc">
      <dgm:prSet loTypeId="urn:microsoft.com/office/officeart/2005/8/layout/vProcess5" loCatId="process" qsTypeId="urn:microsoft.com/office/officeart/2005/8/quickstyle/simple1#7" qsCatId="simple" csTypeId="urn:microsoft.com/office/officeart/2005/8/colors/accent1_2#7" csCatId="accent1" phldr="1"/>
      <dgm:spPr/>
      <dgm:t>
        <a:bodyPr/>
        <a:lstStyle/>
        <a:p>
          <a:endParaRPr lang="ru-RU"/>
        </a:p>
      </dgm:t>
    </dgm:pt>
    <dgm:pt modelId="{5BBD20FC-F8A0-44EA-8BE6-8F3A1BE3DACF}">
      <dgm:prSet phldrT="[Текст]" custT="1"/>
      <dgm:spPr/>
      <dgm:t>
        <a:bodyPr/>
        <a:lstStyle/>
        <a:p>
          <a:pPr algn="l"/>
          <a:r>
            <a:rPr lang="ru-RU" sz="20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Обеспечение стабильного экономического роста</a:t>
          </a:r>
          <a:endParaRPr lang="ru-RU" sz="20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E8ABEA8-A72B-4839-9CBB-E87500464C63}" type="parTrans" cxnId="{02A9F802-27A4-442E-867C-B6D9FE68A44F}">
      <dgm:prSet/>
      <dgm:spPr/>
      <dgm:t>
        <a:bodyPr/>
        <a:lstStyle/>
        <a:p>
          <a:endParaRPr lang="ru-RU"/>
        </a:p>
      </dgm:t>
    </dgm:pt>
    <dgm:pt modelId="{ED14E742-90F4-400C-89A2-7AEC47C72282}" type="sibTrans" cxnId="{02A9F802-27A4-442E-867C-B6D9FE68A44F}">
      <dgm:prSet/>
      <dgm:spPr/>
      <dgm:t>
        <a:bodyPr/>
        <a:lstStyle/>
        <a:p>
          <a:endParaRPr lang="ru-RU"/>
        </a:p>
      </dgm:t>
    </dgm:pt>
    <dgm:pt modelId="{67059FF2-469D-401C-8B5F-5F5CC62A4CE4}">
      <dgm:prSet phldrT="[Текст]" custT="1"/>
      <dgm:spPr/>
      <dgm:t>
        <a:bodyPr/>
        <a:lstStyle/>
        <a:p>
          <a:r>
            <a:rPr lang="ru-RU" sz="20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Обеспечение полной занятости ресурсов (решение проблемы циклической безработицы)</a:t>
          </a:r>
          <a:endParaRPr lang="ru-RU" sz="20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77B4A046-760E-4AEF-B0FA-6602ED66F397}" type="parTrans" cxnId="{2E86A335-750E-452C-BFD2-63320C86FD27}">
      <dgm:prSet/>
      <dgm:spPr/>
      <dgm:t>
        <a:bodyPr/>
        <a:lstStyle/>
        <a:p>
          <a:endParaRPr lang="ru-RU"/>
        </a:p>
      </dgm:t>
    </dgm:pt>
    <dgm:pt modelId="{574CE652-89A6-413E-8E64-A71A3AB0DD92}" type="sibTrans" cxnId="{2E86A335-750E-452C-BFD2-63320C86FD27}">
      <dgm:prSet/>
      <dgm:spPr/>
      <dgm:t>
        <a:bodyPr/>
        <a:lstStyle/>
        <a:p>
          <a:endParaRPr lang="ru-RU"/>
        </a:p>
      </dgm:t>
    </dgm:pt>
    <dgm:pt modelId="{502ACC1F-7027-4CED-AEFB-D78DF1E40B5D}">
      <dgm:prSet phldrT="[Текст]" custT="1"/>
      <dgm:spPr/>
      <dgm:t>
        <a:bodyPr/>
        <a:lstStyle/>
        <a:p>
          <a:r>
            <a:rPr lang="ru-RU" sz="20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Обеспечение стабильного уровня цен (решение проблемы инфляции)</a:t>
          </a:r>
          <a:endParaRPr lang="ru-RU" sz="20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A55CE616-A7C3-4B60-AD96-E925867CB2C5}" type="sibTrans" cxnId="{ECA1327B-7469-4758-8C5E-810403431CE8}">
      <dgm:prSet/>
      <dgm:spPr/>
      <dgm:t>
        <a:bodyPr/>
        <a:lstStyle/>
        <a:p>
          <a:endParaRPr lang="ru-RU"/>
        </a:p>
      </dgm:t>
    </dgm:pt>
    <dgm:pt modelId="{50D6470F-914C-417D-8999-8BFB273BEE3D}" type="parTrans" cxnId="{ECA1327B-7469-4758-8C5E-810403431CE8}">
      <dgm:prSet/>
      <dgm:spPr/>
      <dgm:t>
        <a:bodyPr/>
        <a:lstStyle/>
        <a:p>
          <a:endParaRPr lang="ru-RU"/>
        </a:p>
      </dgm:t>
    </dgm:pt>
    <dgm:pt modelId="{F9594200-0604-4093-BA9C-8495DA6E329F}" type="pres">
      <dgm:prSet presAssocID="{F5C54964-7951-41E2-BF22-80C005D9EB41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39C9E19-FD99-4789-BDB5-F73C1B267BED}" type="pres">
      <dgm:prSet presAssocID="{F5C54964-7951-41E2-BF22-80C005D9EB41}" presName="dummyMaxCanvas" presStyleCnt="0">
        <dgm:presLayoutVars/>
      </dgm:prSet>
      <dgm:spPr/>
    </dgm:pt>
    <dgm:pt modelId="{D57A68B8-E05F-4957-8791-54D64BF23D91}" type="pres">
      <dgm:prSet presAssocID="{F5C54964-7951-41E2-BF22-80C005D9EB41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EC7E77-11DA-467B-87B5-6325C2B8B5A1}" type="pres">
      <dgm:prSet presAssocID="{F5C54964-7951-41E2-BF22-80C005D9EB41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D26990-298E-4900-9389-1155EA94AE5F}" type="pres">
      <dgm:prSet presAssocID="{F5C54964-7951-41E2-BF22-80C005D9EB41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01B55B-A3A9-451C-BB54-975BCABD75EB}" type="pres">
      <dgm:prSet presAssocID="{F5C54964-7951-41E2-BF22-80C005D9EB41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D64832-DDF5-4C9C-813E-431587DD75DB}" type="pres">
      <dgm:prSet presAssocID="{F5C54964-7951-41E2-BF22-80C005D9EB41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C75222-500C-4311-83BE-902B31119894}" type="pres">
      <dgm:prSet presAssocID="{F5C54964-7951-41E2-BF22-80C005D9EB41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1ACEAE-B33F-46E7-96A9-CC4FF405FD21}" type="pres">
      <dgm:prSet presAssocID="{F5C54964-7951-41E2-BF22-80C005D9EB41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7683A7-DAEB-4B8E-B96E-EF31EAB423CB}" type="pres">
      <dgm:prSet presAssocID="{F5C54964-7951-41E2-BF22-80C005D9EB41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A5D2FBF-D9D7-40EB-9E10-5D93F34E049C}" type="presOf" srcId="{502ACC1F-7027-4CED-AEFB-D78DF1E40B5D}" destId="{C3D26990-298E-4900-9389-1155EA94AE5F}" srcOrd="0" destOrd="0" presId="urn:microsoft.com/office/officeart/2005/8/layout/vProcess5"/>
    <dgm:cxn modelId="{4141DA17-D630-49AA-AB18-B73504A24333}" type="presOf" srcId="{5BBD20FC-F8A0-44EA-8BE6-8F3A1BE3DACF}" destId="{D57A68B8-E05F-4957-8791-54D64BF23D91}" srcOrd="0" destOrd="0" presId="urn:microsoft.com/office/officeart/2005/8/layout/vProcess5"/>
    <dgm:cxn modelId="{65BDB2B6-8F0E-48BB-949D-1CB644D32AD3}" type="presOf" srcId="{5BBD20FC-F8A0-44EA-8BE6-8F3A1BE3DACF}" destId="{97C75222-500C-4311-83BE-902B31119894}" srcOrd="1" destOrd="0" presId="urn:microsoft.com/office/officeart/2005/8/layout/vProcess5"/>
    <dgm:cxn modelId="{ECA1327B-7469-4758-8C5E-810403431CE8}" srcId="{F5C54964-7951-41E2-BF22-80C005D9EB41}" destId="{502ACC1F-7027-4CED-AEFB-D78DF1E40B5D}" srcOrd="2" destOrd="0" parTransId="{50D6470F-914C-417D-8999-8BFB273BEE3D}" sibTransId="{A55CE616-A7C3-4B60-AD96-E925867CB2C5}"/>
    <dgm:cxn modelId="{10F409F5-605D-4595-9004-81CB68197F71}" type="presOf" srcId="{502ACC1F-7027-4CED-AEFB-D78DF1E40B5D}" destId="{C87683A7-DAEB-4B8E-B96E-EF31EAB423CB}" srcOrd="1" destOrd="0" presId="urn:microsoft.com/office/officeart/2005/8/layout/vProcess5"/>
    <dgm:cxn modelId="{CC9F5646-25EC-4276-85EC-5BCDF78B21EB}" type="presOf" srcId="{67059FF2-469D-401C-8B5F-5F5CC62A4CE4}" destId="{61EC7E77-11DA-467B-87B5-6325C2B8B5A1}" srcOrd="0" destOrd="0" presId="urn:microsoft.com/office/officeart/2005/8/layout/vProcess5"/>
    <dgm:cxn modelId="{26777FD8-AB6E-42A9-B4CB-15BE8F34740D}" type="presOf" srcId="{ED14E742-90F4-400C-89A2-7AEC47C72282}" destId="{8701B55B-A3A9-451C-BB54-975BCABD75EB}" srcOrd="0" destOrd="0" presId="urn:microsoft.com/office/officeart/2005/8/layout/vProcess5"/>
    <dgm:cxn modelId="{02A9F802-27A4-442E-867C-B6D9FE68A44F}" srcId="{F5C54964-7951-41E2-BF22-80C005D9EB41}" destId="{5BBD20FC-F8A0-44EA-8BE6-8F3A1BE3DACF}" srcOrd="0" destOrd="0" parTransId="{AE8ABEA8-A72B-4839-9CBB-E87500464C63}" sibTransId="{ED14E742-90F4-400C-89A2-7AEC47C72282}"/>
    <dgm:cxn modelId="{149B1243-E479-4BCD-9395-AB5CE51F8B51}" type="presOf" srcId="{F5C54964-7951-41E2-BF22-80C005D9EB41}" destId="{F9594200-0604-4093-BA9C-8495DA6E329F}" srcOrd="0" destOrd="0" presId="urn:microsoft.com/office/officeart/2005/8/layout/vProcess5"/>
    <dgm:cxn modelId="{CCC2E061-90A8-4229-8971-CC16B1F4422C}" type="presOf" srcId="{67059FF2-469D-401C-8B5F-5F5CC62A4CE4}" destId="{F41ACEAE-B33F-46E7-96A9-CC4FF405FD21}" srcOrd="1" destOrd="0" presId="urn:microsoft.com/office/officeart/2005/8/layout/vProcess5"/>
    <dgm:cxn modelId="{03FE8A66-A5D0-4356-8126-1F36814635DC}" type="presOf" srcId="{574CE652-89A6-413E-8E64-A71A3AB0DD92}" destId="{20D64832-DDF5-4C9C-813E-431587DD75DB}" srcOrd="0" destOrd="0" presId="urn:microsoft.com/office/officeart/2005/8/layout/vProcess5"/>
    <dgm:cxn modelId="{2E86A335-750E-452C-BFD2-63320C86FD27}" srcId="{F5C54964-7951-41E2-BF22-80C005D9EB41}" destId="{67059FF2-469D-401C-8B5F-5F5CC62A4CE4}" srcOrd="1" destOrd="0" parTransId="{77B4A046-760E-4AEF-B0FA-6602ED66F397}" sibTransId="{574CE652-89A6-413E-8E64-A71A3AB0DD92}"/>
    <dgm:cxn modelId="{90BA6A04-6338-489F-8E16-64986AAF35D0}" type="presParOf" srcId="{F9594200-0604-4093-BA9C-8495DA6E329F}" destId="{D39C9E19-FD99-4789-BDB5-F73C1B267BED}" srcOrd="0" destOrd="0" presId="urn:microsoft.com/office/officeart/2005/8/layout/vProcess5"/>
    <dgm:cxn modelId="{949EFB36-448B-488B-A74D-265FBED4880E}" type="presParOf" srcId="{F9594200-0604-4093-BA9C-8495DA6E329F}" destId="{D57A68B8-E05F-4957-8791-54D64BF23D91}" srcOrd="1" destOrd="0" presId="urn:microsoft.com/office/officeart/2005/8/layout/vProcess5"/>
    <dgm:cxn modelId="{3D9BCB34-EE4A-4BEE-82FC-318D69951852}" type="presParOf" srcId="{F9594200-0604-4093-BA9C-8495DA6E329F}" destId="{61EC7E77-11DA-467B-87B5-6325C2B8B5A1}" srcOrd="2" destOrd="0" presId="urn:microsoft.com/office/officeart/2005/8/layout/vProcess5"/>
    <dgm:cxn modelId="{6AD31A90-7A3E-4B89-82A5-60F3E26EE0DA}" type="presParOf" srcId="{F9594200-0604-4093-BA9C-8495DA6E329F}" destId="{C3D26990-298E-4900-9389-1155EA94AE5F}" srcOrd="3" destOrd="0" presId="urn:microsoft.com/office/officeart/2005/8/layout/vProcess5"/>
    <dgm:cxn modelId="{A2CC6117-A7A2-480F-98CB-855DDEE579E3}" type="presParOf" srcId="{F9594200-0604-4093-BA9C-8495DA6E329F}" destId="{8701B55B-A3A9-451C-BB54-975BCABD75EB}" srcOrd="4" destOrd="0" presId="urn:microsoft.com/office/officeart/2005/8/layout/vProcess5"/>
    <dgm:cxn modelId="{15717EDE-7944-4BE3-A485-24D67216A4F8}" type="presParOf" srcId="{F9594200-0604-4093-BA9C-8495DA6E329F}" destId="{20D64832-DDF5-4C9C-813E-431587DD75DB}" srcOrd="5" destOrd="0" presId="urn:microsoft.com/office/officeart/2005/8/layout/vProcess5"/>
    <dgm:cxn modelId="{5C090EFF-31EB-4274-ADD9-86E83B351B3E}" type="presParOf" srcId="{F9594200-0604-4093-BA9C-8495DA6E329F}" destId="{97C75222-500C-4311-83BE-902B31119894}" srcOrd="6" destOrd="0" presId="urn:microsoft.com/office/officeart/2005/8/layout/vProcess5"/>
    <dgm:cxn modelId="{DC4E0ABE-548C-4F65-9D18-0AD95E5FCEA3}" type="presParOf" srcId="{F9594200-0604-4093-BA9C-8495DA6E329F}" destId="{F41ACEAE-B33F-46E7-96A9-CC4FF405FD21}" srcOrd="7" destOrd="0" presId="urn:microsoft.com/office/officeart/2005/8/layout/vProcess5"/>
    <dgm:cxn modelId="{54ADBC57-47E1-4D07-8565-97C72980157A}" type="presParOf" srcId="{F9594200-0604-4093-BA9C-8495DA6E329F}" destId="{C87683A7-DAEB-4B8E-B96E-EF31EAB423CB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F9D677A7-9C36-417C-ABB9-AEF1EBCBAC5D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911E899-524C-467F-A86E-D7703C98C079}">
      <dgm:prSet custT="1"/>
      <dgm:spPr/>
      <dgm:t>
        <a:bodyPr/>
        <a:lstStyle/>
        <a:p>
          <a:r>
            <a:rPr lang="ru-RU" sz="2800" b="1" dirty="0" smtClean="0"/>
            <a:t>государственные</a:t>
          </a:r>
          <a:r>
            <a:rPr lang="ru-RU" sz="2800" b="1" baseline="0" dirty="0" smtClean="0"/>
            <a:t> закупки</a:t>
          </a:r>
          <a:endParaRPr lang="ru-RU" sz="2800" b="1" dirty="0"/>
        </a:p>
      </dgm:t>
    </dgm:pt>
    <dgm:pt modelId="{33915DE1-6980-4788-8765-05B94C46CA8B}" type="parTrans" cxnId="{DE53D443-4634-4489-AF7F-BEC03757F1A5}">
      <dgm:prSet/>
      <dgm:spPr/>
      <dgm:t>
        <a:bodyPr/>
        <a:lstStyle/>
        <a:p>
          <a:endParaRPr lang="ru-RU"/>
        </a:p>
      </dgm:t>
    </dgm:pt>
    <dgm:pt modelId="{4A094B16-51B2-4E1F-9188-71097DFE466E}" type="sibTrans" cxnId="{DE53D443-4634-4489-AF7F-BEC03757F1A5}">
      <dgm:prSet/>
      <dgm:spPr/>
      <dgm:t>
        <a:bodyPr/>
        <a:lstStyle/>
        <a:p>
          <a:endParaRPr lang="ru-RU"/>
        </a:p>
      </dgm:t>
    </dgm:pt>
    <dgm:pt modelId="{FA4D2F19-2514-42D5-A27D-F5459A4C4711}">
      <dgm:prSet custT="1"/>
      <dgm:spPr/>
      <dgm:t>
        <a:bodyPr/>
        <a:lstStyle/>
        <a:p>
          <a:r>
            <a:rPr lang="ru-RU" sz="2800" b="1" dirty="0" smtClean="0"/>
            <a:t>налоги</a:t>
          </a:r>
          <a:endParaRPr lang="ru-RU" sz="2800" b="1" dirty="0"/>
        </a:p>
      </dgm:t>
    </dgm:pt>
    <dgm:pt modelId="{796C3ADD-27C3-4CC6-8E19-9B09BED6B4E4}" type="parTrans" cxnId="{4A672F7B-CBC3-4CD3-A291-13031D8915A0}">
      <dgm:prSet/>
      <dgm:spPr/>
      <dgm:t>
        <a:bodyPr/>
        <a:lstStyle/>
        <a:p>
          <a:endParaRPr lang="ru-RU"/>
        </a:p>
      </dgm:t>
    </dgm:pt>
    <dgm:pt modelId="{69FD0193-5D86-4E70-A193-2577EED00D00}" type="sibTrans" cxnId="{4A672F7B-CBC3-4CD3-A291-13031D8915A0}">
      <dgm:prSet/>
      <dgm:spPr/>
      <dgm:t>
        <a:bodyPr/>
        <a:lstStyle/>
        <a:p>
          <a:endParaRPr lang="ru-RU"/>
        </a:p>
      </dgm:t>
    </dgm:pt>
    <dgm:pt modelId="{9E5FA2A3-2E84-46F9-B7A4-5F6F4B062B64}">
      <dgm:prSet custT="1"/>
      <dgm:spPr/>
      <dgm:t>
        <a:bodyPr/>
        <a:lstStyle/>
        <a:p>
          <a:r>
            <a:rPr lang="ru-RU" sz="2800" b="1" dirty="0" smtClean="0"/>
            <a:t>трансферты</a:t>
          </a:r>
          <a:r>
            <a:rPr lang="ru-RU" sz="1800" dirty="0" smtClean="0"/>
            <a:t> </a:t>
          </a:r>
          <a:endParaRPr lang="ru-RU" sz="2000" b="1" dirty="0"/>
        </a:p>
      </dgm:t>
    </dgm:pt>
    <dgm:pt modelId="{1D236FD3-DC61-4D99-8CBA-CBF2C5D1289E}" type="parTrans" cxnId="{7CFC1D2F-6BAC-4AEE-9D7E-28B0EA8F5823}">
      <dgm:prSet/>
      <dgm:spPr/>
      <dgm:t>
        <a:bodyPr/>
        <a:lstStyle/>
        <a:p>
          <a:endParaRPr lang="ru-RU"/>
        </a:p>
      </dgm:t>
    </dgm:pt>
    <dgm:pt modelId="{9F598602-24FA-4E6B-A784-1A39CD2A2C82}" type="sibTrans" cxnId="{7CFC1D2F-6BAC-4AEE-9D7E-28B0EA8F5823}">
      <dgm:prSet/>
      <dgm:spPr/>
      <dgm:t>
        <a:bodyPr/>
        <a:lstStyle/>
        <a:p>
          <a:endParaRPr lang="ru-RU"/>
        </a:p>
      </dgm:t>
    </dgm:pt>
    <dgm:pt modelId="{C8FC65F5-F78C-45BE-9909-01142B5F1D00}" type="pres">
      <dgm:prSet presAssocID="{F9D677A7-9C36-417C-ABB9-AEF1EBCBAC5D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39BFD85C-40D8-46C6-9B44-A7F2C44C9F03}" type="pres">
      <dgm:prSet presAssocID="{F9D677A7-9C36-417C-ABB9-AEF1EBCBAC5D}" presName="pyramid" presStyleLbl="node1" presStyleIdx="0" presStyleCnt="1"/>
      <dgm:spPr/>
    </dgm:pt>
    <dgm:pt modelId="{7538D0BB-D655-4B04-ACFA-7BC5C3A44297}" type="pres">
      <dgm:prSet presAssocID="{F9D677A7-9C36-417C-ABB9-AEF1EBCBAC5D}" presName="theList" presStyleCnt="0"/>
      <dgm:spPr/>
    </dgm:pt>
    <dgm:pt modelId="{953BC66F-8963-480E-9FA9-BD4C9283C0B8}" type="pres">
      <dgm:prSet presAssocID="{1911E899-524C-467F-A86E-D7703C98C079}" presName="aNode" presStyleLbl="fgAcc1" presStyleIdx="0" presStyleCnt="3" custScaleX="1170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D40B8A-351E-4DE6-81B4-9267B5AF9E6C}" type="pres">
      <dgm:prSet presAssocID="{1911E899-524C-467F-A86E-D7703C98C079}" presName="aSpace" presStyleCnt="0"/>
      <dgm:spPr/>
    </dgm:pt>
    <dgm:pt modelId="{6FCA5137-CAA6-4A0A-BB47-8FB9467215B2}" type="pres">
      <dgm:prSet presAssocID="{FA4D2F19-2514-42D5-A27D-F5459A4C4711}" presName="aNode" presStyleLbl="fgAcc1" presStyleIdx="1" presStyleCnt="3" custScaleX="1170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0767F7-9FA7-4D06-AFBC-28FD2C7A41E6}" type="pres">
      <dgm:prSet presAssocID="{FA4D2F19-2514-42D5-A27D-F5459A4C4711}" presName="aSpace" presStyleCnt="0"/>
      <dgm:spPr/>
    </dgm:pt>
    <dgm:pt modelId="{82B7F989-AEBB-4D54-872B-422C53C6EB79}" type="pres">
      <dgm:prSet presAssocID="{9E5FA2A3-2E84-46F9-B7A4-5F6F4B062B64}" presName="aNode" presStyleLbl="fgAcc1" presStyleIdx="2" presStyleCnt="3" custScaleX="116939" custLinFactNeighborX="-538" custLinFactNeighborY="-248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F7EA3E-F473-445D-A512-5447413FF1AE}" type="pres">
      <dgm:prSet presAssocID="{9E5FA2A3-2E84-46F9-B7A4-5F6F4B062B64}" presName="aSpace" presStyleCnt="0"/>
      <dgm:spPr/>
    </dgm:pt>
  </dgm:ptLst>
  <dgm:cxnLst>
    <dgm:cxn modelId="{850BB45C-98CB-4B20-8D00-28B1ADCEFC24}" type="presOf" srcId="{F9D677A7-9C36-417C-ABB9-AEF1EBCBAC5D}" destId="{C8FC65F5-F78C-45BE-9909-01142B5F1D00}" srcOrd="0" destOrd="0" presId="urn:microsoft.com/office/officeart/2005/8/layout/pyramid2"/>
    <dgm:cxn modelId="{7CFC1D2F-6BAC-4AEE-9D7E-28B0EA8F5823}" srcId="{F9D677A7-9C36-417C-ABB9-AEF1EBCBAC5D}" destId="{9E5FA2A3-2E84-46F9-B7A4-5F6F4B062B64}" srcOrd="2" destOrd="0" parTransId="{1D236FD3-DC61-4D99-8CBA-CBF2C5D1289E}" sibTransId="{9F598602-24FA-4E6B-A784-1A39CD2A2C82}"/>
    <dgm:cxn modelId="{DE53D443-4634-4489-AF7F-BEC03757F1A5}" srcId="{F9D677A7-9C36-417C-ABB9-AEF1EBCBAC5D}" destId="{1911E899-524C-467F-A86E-D7703C98C079}" srcOrd="0" destOrd="0" parTransId="{33915DE1-6980-4788-8765-05B94C46CA8B}" sibTransId="{4A094B16-51B2-4E1F-9188-71097DFE466E}"/>
    <dgm:cxn modelId="{183EA82D-7244-443F-A132-2794BDB01C58}" type="presOf" srcId="{1911E899-524C-467F-A86E-D7703C98C079}" destId="{953BC66F-8963-480E-9FA9-BD4C9283C0B8}" srcOrd="0" destOrd="0" presId="urn:microsoft.com/office/officeart/2005/8/layout/pyramid2"/>
    <dgm:cxn modelId="{D8B6D2AD-FA8C-4364-B791-7FB2A3E31F0D}" type="presOf" srcId="{9E5FA2A3-2E84-46F9-B7A4-5F6F4B062B64}" destId="{82B7F989-AEBB-4D54-872B-422C53C6EB79}" srcOrd="0" destOrd="0" presId="urn:microsoft.com/office/officeart/2005/8/layout/pyramid2"/>
    <dgm:cxn modelId="{164E9DDC-BCCB-496E-BA0B-364C162F6174}" type="presOf" srcId="{FA4D2F19-2514-42D5-A27D-F5459A4C4711}" destId="{6FCA5137-CAA6-4A0A-BB47-8FB9467215B2}" srcOrd="0" destOrd="0" presId="urn:microsoft.com/office/officeart/2005/8/layout/pyramid2"/>
    <dgm:cxn modelId="{4A672F7B-CBC3-4CD3-A291-13031D8915A0}" srcId="{F9D677A7-9C36-417C-ABB9-AEF1EBCBAC5D}" destId="{FA4D2F19-2514-42D5-A27D-F5459A4C4711}" srcOrd="1" destOrd="0" parTransId="{796C3ADD-27C3-4CC6-8E19-9B09BED6B4E4}" sibTransId="{69FD0193-5D86-4E70-A193-2577EED00D00}"/>
    <dgm:cxn modelId="{3B4D5D58-1A26-4793-90BF-508F397D4FD0}" type="presParOf" srcId="{C8FC65F5-F78C-45BE-9909-01142B5F1D00}" destId="{39BFD85C-40D8-46C6-9B44-A7F2C44C9F03}" srcOrd="0" destOrd="0" presId="urn:microsoft.com/office/officeart/2005/8/layout/pyramid2"/>
    <dgm:cxn modelId="{657E93C0-78DE-42ED-8E2F-ED2E5D157899}" type="presParOf" srcId="{C8FC65F5-F78C-45BE-9909-01142B5F1D00}" destId="{7538D0BB-D655-4B04-ACFA-7BC5C3A44297}" srcOrd="1" destOrd="0" presId="urn:microsoft.com/office/officeart/2005/8/layout/pyramid2"/>
    <dgm:cxn modelId="{E6F1F286-3C9D-4094-8F94-F8A736B1ADA2}" type="presParOf" srcId="{7538D0BB-D655-4B04-ACFA-7BC5C3A44297}" destId="{953BC66F-8963-480E-9FA9-BD4C9283C0B8}" srcOrd="0" destOrd="0" presId="urn:microsoft.com/office/officeart/2005/8/layout/pyramid2"/>
    <dgm:cxn modelId="{794BBFFB-2769-43D7-8544-8B2515AD67FF}" type="presParOf" srcId="{7538D0BB-D655-4B04-ACFA-7BC5C3A44297}" destId="{BFD40B8A-351E-4DE6-81B4-9267B5AF9E6C}" srcOrd="1" destOrd="0" presId="urn:microsoft.com/office/officeart/2005/8/layout/pyramid2"/>
    <dgm:cxn modelId="{42A87FFE-CF95-42E0-A181-71FF536C3853}" type="presParOf" srcId="{7538D0BB-D655-4B04-ACFA-7BC5C3A44297}" destId="{6FCA5137-CAA6-4A0A-BB47-8FB9467215B2}" srcOrd="2" destOrd="0" presId="urn:microsoft.com/office/officeart/2005/8/layout/pyramid2"/>
    <dgm:cxn modelId="{9F18B84E-3BD4-472C-A793-D15097D77785}" type="presParOf" srcId="{7538D0BB-D655-4B04-ACFA-7BC5C3A44297}" destId="{0E0767F7-9FA7-4D06-AFBC-28FD2C7A41E6}" srcOrd="3" destOrd="0" presId="urn:microsoft.com/office/officeart/2005/8/layout/pyramid2"/>
    <dgm:cxn modelId="{385D10B3-2082-4DB8-A75C-08DF175268A0}" type="presParOf" srcId="{7538D0BB-D655-4B04-ACFA-7BC5C3A44297}" destId="{82B7F989-AEBB-4D54-872B-422C53C6EB79}" srcOrd="4" destOrd="0" presId="urn:microsoft.com/office/officeart/2005/8/layout/pyramid2"/>
    <dgm:cxn modelId="{8015ECF8-2287-4CF2-BCCE-0915A520D908}" type="presParOf" srcId="{7538D0BB-D655-4B04-ACFA-7BC5C3A44297}" destId="{D0F7EA3E-F473-445D-A512-5447413FF1AE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F5C54964-7951-41E2-BF22-80C005D9EB41}" type="doc">
      <dgm:prSet loTypeId="urn:microsoft.com/office/officeart/2005/8/layout/vProcess5" loCatId="process" qsTypeId="urn:microsoft.com/office/officeart/2005/8/quickstyle/simple1#4" qsCatId="simple" csTypeId="urn:microsoft.com/office/officeart/2005/8/colors/accent1_2#4" csCatId="accent1" phldr="1"/>
      <dgm:spPr/>
      <dgm:t>
        <a:bodyPr/>
        <a:lstStyle/>
        <a:p>
          <a:endParaRPr lang="ru-RU"/>
        </a:p>
      </dgm:t>
    </dgm:pt>
    <dgm:pt modelId="{67059FF2-469D-401C-8B5F-5F5CC62A4CE4}">
      <dgm:prSet phldrT="[Текст]" custT="1"/>
      <dgm:spPr/>
      <dgm:t>
        <a:bodyPr/>
        <a:lstStyle/>
        <a:p>
          <a:r>
            <a:rPr lang="ru-RU" sz="2400" b="1" i="1" dirty="0" smtClean="0"/>
            <a:t>Поддержание экономической стабильности </a:t>
          </a:r>
          <a:endParaRPr lang="ru-RU" sz="2400" b="1" i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77B4A046-760E-4AEF-B0FA-6602ED66F397}" type="parTrans" cxnId="{2E86A335-750E-452C-BFD2-63320C86FD27}">
      <dgm:prSet/>
      <dgm:spPr/>
      <dgm:t>
        <a:bodyPr/>
        <a:lstStyle/>
        <a:p>
          <a:endParaRPr lang="ru-RU"/>
        </a:p>
      </dgm:t>
    </dgm:pt>
    <dgm:pt modelId="{574CE652-89A6-413E-8E64-A71A3AB0DD92}" type="sibTrans" cxnId="{2E86A335-750E-452C-BFD2-63320C86FD27}">
      <dgm:prSet/>
      <dgm:spPr/>
      <dgm:t>
        <a:bodyPr/>
        <a:lstStyle/>
        <a:p>
          <a:endParaRPr lang="ru-RU"/>
        </a:p>
      </dgm:t>
    </dgm:pt>
    <dgm:pt modelId="{502ACC1F-7027-4CED-AEFB-D78DF1E40B5D}">
      <dgm:prSet phldrT="[Текст]" custT="1"/>
      <dgm:spPr/>
      <dgm:t>
        <a:bodyPr/>
        <a:lstStyle/>
        <a:p>
          <a:endParaRPr lang="ru-RU" sz="24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50D6470F-914C-417D-8999-8BFB273BEE3D}" type="parTrans" cxnId="{ECA1327B-7469-4758-8C5E-810403431CE8}">
      <dgm:prSet/>
      <dgm:spPr/>
      <dgm:t>
        <a:bodyPr/>
        <a:lstStyle/>
        <a:p>
          <a:endParaRPr lang="ru-RU"/>
        </a:p>
      </dgm:t>
    </dgm:pt>
    <dgm:pt modelId="{A55CE616-A7C3-4B60-AD96-E925867CB2C5}" type="sibTrans" cxnId="{ECA1327B-7469-4758-8C5E-810403431CE8}">
      <dgm:prSet/>
      <dgm:spPr/>
      <dgm:t>
        <a:bodyPr/>
        <a:lstStyle/>
        <a:p>
          <a:endParaRPr lang="ru-RU"/>
        </a:p>
      </dgm:t>
    </dgm:pt>
    <dgm:pt modelId="{5BBD20FC-F8A0-44EA-8BE6-8F3A1BE3DACF}">
      <dgm:prSet phldrT="[Текст]" custT="1"/>
      <dgm:spPr/>
      <dgm:t>
        <a:bodyPr/>
        <a:lstStyle/>
        <a:p>
          <a:pPr algn="l"/>
          <a:r>
            <a:rPr lang="ru-RU" sz="2400" b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 </a:t>
          </a:r>
          <a:r>
            <a:rPr lang="ru-RU" sz="2400" b="1" i="1" dirty="0" smtClean="0">
              <a:latin typeface="Verdana" pitchFamily="34" charset="0"/>
              <a:ea typeface="Verdana" pitchFamily="34" charset="0"/>
              <a:cs typeface="Verdana" pitchFamily="34" charset="0"/>
            </a:rPr>
            <a:t>О</a:t>
          </a:r>
          <a:r>
            <a:rPr lang="ru-RU" sz="2400" b="1" i="1" dirty="0" smtClean="0"/>
            <a:t>пределение правил ведения экономической деятельности </a:t>
          </a:r>
          <a:endParaRPr lang="ru-RU" sz="1600" b="1" i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ED14E742-90F4-400C-89A2-7AEC47C72282}" type="sibTrans" cxnId="{02A9F802-27A4-442E-867C-B6D9FE68A44F}">
      <dgm:prSet/>
      <dgm:spPr/>
      <dgm:t>
        <a:bodyPr/>
        <a:lstStyle/>
        <a:p>
          <a:endParaRPr lang="ru-RU"/>
        </a:p>
      </dgm:t>
    </dgm:pt>
    <dgm:pt modelId="{AE8ABEA8-A72B-4839-9CBB-E87500464C63}" type="parTrans" cxnId="{02A9F802-27A4-442E-867C-B6D9FE68A44F}">
      <dgm:prSet/>
      <dgm:spPr/>
      <dgm:t>
        <a:bodyPr/>
        <a:lstStyle/>
        <a:p>
          <a:endParaRPr lang="ru-RU"/>
        </a:p>
      </dgm:t>
    </dgm:pt>
    <dgm:pt modelId="{716A6C57-6AFD-422E-BFF7-3140B357A73D}">
      <dgm:prSet phldrT="[Текст]" custT="1"/>
      <dgm:spPr/>
      <dgm:t>
        <a:bodyPr/>
        <a:lstStyle/>
        <a:p>
          <a:r>
            <a:rPr lang="ru-RU" sz="2400" b="1" i="1" dirty="0" smtClean="0"/>
            <a:t>Борьба с отрицательными внешними эффектами </a:t>
          </a:r>
          <a:endParaRPr lang="ru-RU" sz="2400" b="1" i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29E49A51-AE3A-436D-ABED-AADD27B6B10F}" type="parTrans" cxnId="{F85FAD62-8DD2-46BF-881D-A9A1935C9E43}">
      <dgm:prSet/>
      <dgm:spPr/>
      <dgm:t>
        <a:bodyPr/>
        <a:lstStyle/>
        <a:p>
          <a:endParaRPr lang="ru-RU"/>
        </a:p>
      </dgm:t>
    </dgm:pt>
    <dgm:pt modelId="{5CEFA7BF-DEB9-46F8-9098-9A9E1756B190}" type="sibTrans" cxnId="{F85FAD62-8DD2-46BF-881D-A9A1935C9E43}">
      <dgm:prSet/>
      <dgm:spPr/>
      <dgm:t>
        <a:bodyPr/>
        <a:lstStyle/>
        <a:p>
          <a:endParaRPr lang="ru-RU"/>
        </a:p>
      </dgm:t>
    </dgm:pt>
    <dgm:pt modelId="{6A25C2DA-3986-4BDB-AD4C-69D3AA7A90E6}">
      <dgm:prSet phldrT="[Текст]" custT="1"/>
      <dgm:spPr/>
      <dgm:t>
        <a:bodyPr/>
        <a:lstStyle/>
        <a:p>
          <a:r>
            <a:rPr lang="ru-RU" sz="2400" b="1" i="1" dirty="0" smtClean="0"/>
            <a:t>Обеспечение производства общественных благ </a:t>
          </a:r>
          <a:endParaRPr lang="ru-RU" sz="2400" b="1" i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DD80F0BE-516D-4C58-9CCB-14707F037E17}" type="parTrans" cxnId="{2DBBE5F6-E9C6-4DE6-9A92-E1F5335A57C3}">
      <dgm:prSet/>
      <dgm:spPr/>
      <dgm:t>
        <a:bodyPr/>
        <a:lstStyle/>
        <a:p>
          <a:endParaRPr lang="ru-RU"/>
        </a:p>
      </dgm:t>
    </dgm:pt>
    <dgm:pt modelId="{2302F711-6C25-4984-AEF9-BC99E2B37BE9}" type="sibTrans" cxnId="{2DBBE5F6-E9C6-4DE6-9A92-E1F5335A57C3}">
      <dgm:prSet/>
      <dgm:spPr/>
      <dgm:t>
        <a:bodyPr/>
        <a:lstStyle/>
        <a:p>
          <a:endParaRPr lang="ru-RU"/>
        </a:p>
      </dgm:t>
    </dgm:pt>
    <dgm:pt modelId="{7200ABA6-09A3-4B77-9FED-D94F8E0BBDAB}">
      <dgm:prSet phldrT="[Текст]" custT="1"/>
      <dgm:spPr/>
      <dgm:t>
        <a:bodyPr/>
        <a:lstStyle/>
        <a:p>
          <a:r>
            <a:rPr lang="ru-RU" sz="2400" b="1" i="1" dirty="0" smtClean="0"/>
            <a:t>Обеспечение эффективности социальной политики</a:t>
          </a:r>
          <a:endParaRPr lang="ru-RU" sz="2400" b="1" i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18DFF3D8-CC58-4069-B640-224F333C135A}" type="parTrans" cxnId="{07118575-A25E-4861-AF91-6709202FE8C3}">
      <dgm:prSet/>
      <dgm:spPr/>
      <dgm:t>
        <a:bodyPr/>
        <a:lstStyle/>
        <a:p>
          <a:endParaRPr lang="ru-RU"/>
        </a:p>
      </dgm:t>
    </dgm:pt>
    <dgm:pt modelId="{DB6B46A2-9B08-456B-8DFF-F7B4A3384BB4}" type="sibTrans" cxnId="{07118575-A25E-4861-AF91-6709202FE8C3}">
      <dgm:prSet/>
      <dgm:spPr/>
      <dgm:t>
        <a:bodyPr/>
        <a:lstStyle/>
        <a:p>
          <a:endParaRPr lang="ru-RU"/>
        </a:p>
      </dgm:t>
    </dgm:pt>
    <dgm:pt modelId="{F9594200-0604-4093-BA9C-8495DA6E329F}" type="pres">
      <dgm:prSet presAssocID="{F5C54964-7951-41E2-BF22-80C005D9EB41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39C9E19-FD99-4789-BDB5-F73C1B267BED}" type="pres">
      <dgm:prSet presAssocID="{F5C54964-7951-41E2-BF22-80C005D9EB41}" presName="dummyMaxCanvas" presStyleCnt="0">
        <dgm:presLayoutVars/>
      </dgm:prSet>
      <dgm:spPr/>
    </dgm:pt>
    <dgm:pt modelId="{DB79BCFE-06F0-4EF4-9564-3E9DC6E09038}" type="pres">
      <dgm:prSet presAssocID="{F5C54964-7951-41E2-BF22-80C005D9EB41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F19C7C-CF4A-41A2-A8BF-2B2EF1933823}" type="pres">
      <dgm:prSet presAssocID="{F5C54964-7951-41E2-BF22-80C005D9EB41}" presName="FiveNodes_2" presStyleLbl="node1" presStyleIdx="1" presStyleCnt="5" custScaleY="89639" custLinFactNeighborX="-439" custLinFactNeighborY="-36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62303B-3968-4C85-AAF4-2C817A7BA149}" type="pres">
      <dgm:prSet presAssocID="{F5C54964-7951-41E2-BF22-80C005D9EB41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14F8CE-2C1C-4917-8A84-AD58FBDD8018}" type="pres">
      <dgm:prSet presAssocID="{F5C54964-7951-41E2-BF22-80C005D9EB41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2C9F99-6C56-4AE4-B93E-FB0F03276911}" type="pres">
      <dgm:prSet presAssocID="{F5C54964-7951-41E2-BF22-80C005D9EB41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6D4576-AF91-46E8-8462-8907E2DEBFD6}" type="pres">
      <dgm:prSet presAssocID="{F5C54964-7951-41E2-BF22-80C005D9EB41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DAAD0E-6302-40BA-9C5A-E3F0E4DE1896}" type="pres">
      <dgm:prSet presAssocID="{F5C54964-7951-41E2-BF22-80C005D9EB41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4B136F-E802-46AA-AEE0-3D0E90CE91E5}" type="pres">
      <dgm:prSet presAssocID="{F5C54964-7951-41E2-BF22-80C005D9EB41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363A1E-4F58-4C98-BD91-759D2DED2ACC}" type="pres">
      <dgm:prSet presAssocID="{F5C54964-7951-41E2-BF22-80C005D9EB41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32BB0D-0D6E-4C3A-A375-A5FF360BAB1F}" type="pres">
      <dgm:prSet presAssocID="{F5C54964-7951-41E2-BF22-80C005D9EB41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24CB6B-F58C-4A1E-AC70-BF4173F931D6}" type="pres">
      <dgm:prSet presAssocID="{F5C54964-7951-41E2-BF22-80C005D9EB41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65A07E-C594-4F2F-B198-0CC1AF65A2E4}" type="pres">
      <dgm:prSet presAssocID="{F5C54964-7951-41E2-BF22-80C005D9EB41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4F0280-7676-4F7D-8B8E-19A416E3D934}" type="pres">
      <dgm:prSet presAssocID="{F5C54964-7951-41E2-BF22-80C005D9EB41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598197-48DA-43D5-A8F9-CE37C396A17B}" type="pres">
      <dgm:prSet presAssocID="{F5C54964-7951-41E2-BF22-80C005D9EB41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6AEF88E-E266-48EE-9A21-DB910EC70689}" type="presOf" srcId="{716A6C57-6AFD-422E-BFF7-3140B357A73D}" destId="{BD2C9F99-6C56-4AE4-B93E-FB0F03276911}" srcOrd="0" destOrd="0" presId="urn:microsoft.com/office/officeart/2005/8/layout/vProcess5"/>
    <dgm:cxn modelId="{2DBBE5F6-E9C6-4DE6-9A92-E1F5335A57C3}" srcId="{F5C54964-7951-41E2-BF22-80C005D9EB41}" destId="{6A25C2DA-3986-4BDB-AD4C-69D3AA7A90E6}" srcOrd="2" destOrd="0" parTransId="{DD80F0BE-516D-4C58-9CCB-14707F037E17}" sibTransId="{2302F711-6C25-4984-AEF9-BC99E2B37BE9}"/>
    <dgm:cxn modelId="{40BD2B96-7E5E-45CA-8D12-247E4B917197}" type="presOf" srcId="{7200ABA6-09A3-4B77-9FED-D94F8E0BBDAB}" destId="{DD4F0280-7676-4F7D-8B8E-19A416E3D934}" srcOrd="1" destOrd="0" presId="urn:microsoft.com/office/officeart/2005/8/layout/vProcess5"/>
    <dgm:cxn modelId="{3FD0A969-D6DA-4167-86C6-0488D9D828D8}" type="presOf" srcId="{5BBD20FC-F8A0-44EA-8BE6-8F3A1BE3DACF}" destId="{DB79BCFE-06F0-4EF4-9564-3E9DC6E09038}" srcOrd="0" destOrd="0" presId="urn:microsoft.com/office/officeart/2005/8/layout/vProcess5"/>
    <dgm:cxn modelId="{E19BA692-0A23-42B7-A318-D96AC38DD36E}" type="presOf" srcId="{7200ABA6-09A3-4B77-9FED-D94F8E0BBDAB}" destId="{7114F8CE-2C1C-4917-8A84-AD58FBDD8018}" srcOrd="0" destOrd="0" presId="urn:microsoft.com/office/officeart/2005/8/layout/vProcess5"/>
    <dgm:cxn modelId="{4463A48F-C487-4705-8847-80BDC7270979}" type="presOf" srcId="{67059FF2-469D-401C-8B5F-5F5CC62A4CE4}" destId="{0324CB6B-F58C-4A1E-AC70-BF4173F931D6}" srcOrd="1" destOrd="0" presId="urn:microsoft.com/office/officeart/2005/8/layout/vProcess5"/>
    <dgm:cxn modelId="{CC66C6AA-2C50-4C9A-8314-2C8F25EE958F}" type="presOf" srcId="{ED14E742-90F4-400C-89A2-7AEC47C72282}" destId="{BF6D4576-AF91-46E8-8462-8907E2DEBFD6}" srcOrd="0" destOrd="0" presId="urn:microsoft.com/office/officeart/2005/8/layout/vProcess5"/>
    <dgm:cxn modelId="{ABDE6F74-7AE1-4ED0-9E97-11965153D087}" type="presOf" srcId="{574CE652-89A6-413E-8E64-A71A3AB0DD92}" destId="{49DAAD0E-6302-40BA-9C5A-E3F0E4DE1896}" srcOrd="0" destOrd="0" presId="urn:microsoft.com/office/officeart/2005/8/layout/vProcess5"/>
    <dgm:cxn modelId="{69681E1E-5367-4D05-AF80-F816E35AAE25}" type="presOf" srcId="{F5C54964-7951-41E2-BF22-80C005D9EB41}" destId="{F9594200-0604-4093-BA9C-8495DA6E329F}" srcOrd="0" destOrd="0" presId="urn:microsoft.com/office/officeart/2005/8/layout/vProcess5"/>
    <dgm:cxn modelId="{2E86A335-750E-452C-BFD2-63320C86FD27}" srcId="{F5C54964-7951-41E2-BF22-80C005D9EB41}" destId="{67059FF2-469D-401C-8B5F-5F5CC62A4CE4}" srcOrd="1" destOrd="0" parTransId="{77B4A046-760E-4AEF-B0FA-6602ED66F397}" sibTransId="{574CE652-89A6-413E-8E64-A71A3AB0DD92}"/>
    <dgm:cxn modelId="{ECA1327B-7469-4758-8C5E-810403431CE8}" srcId="{F5C54964-7951-41E2-BF22-80C005D9EB41}" destId="{502ACC1F-7027-4CED-AEFB-D78DF1E40B5D}" srcOrd="5" destOrd="0" parTransId="{50D6470F-914C-417D-8999-8BFB273BEE3D}" sibTransId="{A55CE616-A7C3-4B60-AD96-E925867CB2C5}"/>
    <dgm:cxn modelId="{ACEF9084-FB87-43EC-AAA9-7D088E2D9CE6}" type="presOf" srcId="{5BBD20FC-F8A0-44EA-8BE6-8F3A1BE3DACF}" destId="{3932BB0D-0D6E-4C3A-A375-A5FF360BAB1F}" srcOrd="1" destOrd="0" presId="urn:microsoft.com/office/officeart/2005/8/layout/vProcess5"/>
    <dgm:cxn modelId="{CE41EB54-3F90-4C3C-BA07-9DEC294FE171}" type="presOf" srcId="{6A25C2DA-3986-4BDB-AD4C-69D3AA7A90E6}" destId="{2B62303B-3968-4C85-AAF4-2C817A7BA149}" srcOrd="0" destOrd="0" presId="urn:microsoft.com/office/officeart/2005/8/layout/vProcess5"/>
    <dgm:cxn modelId="{E3EF299E-58DA-4BC8-9BE7-B42D6A0CBE15}" type="presOf" srcId="{6A25C2DA-3986-4BDB-AD4C-69D3AA7A90E6}" destId="{3765A07E-C594-4F2F-B198-0CC1AF65A2E4}" srcOrd="1" destOrd="0" presId="urn:microsoft.com/office/officeart/2005/8/layout/vProcess5"/>
    <dgm:cxn modelId="{07118575-A25E-4861-AF91-6709202FE8C3}" srcId="{F5C54964-7951-41E2-BF22-80C005D9EB41}" destId="{7200ABA6-09A3-4B77-9FED-D94F8E0BBDAB}" srcOrd="3" destOrd="0" parTransId="{18DFF3D8-CC58-4069-B640-224F333C135A}" sibTransId="{DB6B46A2-9B08-456B-8DFF-F7B4A3384BB4}"/>
    <dgm:cxn modelId="{0B43C8A9-495E-449A-B6A3-CD1D6942C990}" type="presOf" srcId="{67059FF2-469D-401C-8B5F-5F5CC62A4CE4}" destId="{64F19C7C-CF4A-41A2-A8BF-2B2EF1933823}" srcOrd="0" destOrd="0" presId="urn:microsoft.com/office/officeart/2005/8/layout/vProcess5"/>
    <dgm:cxn modelId="{7056615E-7605-4A5F-AEB7-1EC453A658B4}" type="presOf" srcId="{716A6C57-6AFD-422E-BFF7-3140B357A73D}" destId="{4D598197-48DA-43D5-A8F9-CE37C396A17B}" srcOrd="1" destOrd="0" presId="urn:microsoft.com/office/officeart/2005/8/layout/vProcess5"/>
    <dgm:cxn modelId="{02A9F802-27A4-442E-867C-B6D9FE68A44F}" srcId="{F5C54964-7951-41E2-BF22-80C005D9EB41}" destId="{5BBD20FC-F8A0-44EA-8BE6-8F3A1BE3DACF}" srcOrd="0" destOrd="0" parTransId="{AE8ABEA8-A72B-4839-9CBB-E87500464C63}" sibTransId="{ED14E742-90F4-400C-89A2-7AEC47C72282}"/>
    <dgm:cxn modelId="{1C702EA3-7CD7-4739-B1F2-C28609AEC47E}" type="presOf" srcId="{2302F711-6C25-4984-AEF9-BC99E2B37BE9}" destId="{664B136F-E802-46AA-AEE0-3D0E90CE91E5}" srcOrd="0" destOrd="0" presId="urn:microsoft.com/office/officeart/2005/8/layout/vProcess5"/>
    <dgm:cxn modelId="{F85FAD62-8DD2-46BF-881D-A9A1935C9E43}" srcId="{F5C54964-7951-41E2-BF22-80C005D9EB41}" destId="{716A6C57-6AFD-422E-BFF7-3140B357A73D}" srcOrd="4" destOrd="0" parTransId="{29E49A51-AE3A-436D-ABED-AADD27B6B10F}" sibTransId="{5CEFA7BF-DEB9-46F8-9098-9A9E1756B190}"/>
    <dgm:cxn modelId="{D1934A1A-7EEF-4A9C-BF3B-8D4075BC1E49}" type="presOf" srcId="{DB6B46A2-9B08-456B-8DFF-F7B4A3384BB4}" destId="{4E363A1E-4F58-4C98-BD91-759D2DED2ACC}" srcOrd="0" destOrd="0" presId="urn:microsoft.com/office/officeart/2005/8/layout/vProcess5"/>
    <dgm:cxn modelId="{9C40547C-9219-46F6-B2D6-E862ACC2BD8C}" type="presParOf" srcId="{F9594200-0604-4093-BA9C-8495DA6E329F}" destId="{D39C9E19-FD99-4789-BDB5-F73C1B267BED}" srcOrd="0" destOrd="0" presId="urn:microsoft.com/office/officeart/2005/8/layout/vProcess5"/>
    <dgm:cxn modelId="{B4C6A05E-54ED-4A4B-B3C8-4B7C0C72C2FE}" type="presParOf" srcId="{F9594200-0604-4093-BA9C-8495DA6E329F}" destId="{DB79BCFE-06F0-4EF4-9564-3E9DC6E09038}" srcOrd="1" destOrd="0" presId="urn:microsoft.com/office/officeart/2005/8/layout/vProcess5"/>
    <dgm:cxn modelId="{151D79A5-65CC-406E-8C36-74E1A48C18BB}" type="presParOf" srcId="{F9594200-0604-4093-BA9C-8495DA6E329F}" destId="{64F19C7C-CF4A-41A2-A8BF-2B2EF1933823}" srcOrd="2" destOrd="0" presId="urn:microsoft.com/office/officeart/2005/8/layout/vProcess5"/>
    <dgm:cxn modelId="{6EA687E2-6D92-41D2-AB93-D2A94066D9AF}" type="presParOf" srcId="{F9594200-0604-4093-BA9C-8495DA6E329F}" destId="{2B62303B-3968-4C85-AAF4-2C817A7BA149}" srcOrd="3" destOrd="0" presId="urn:microsoft.com/office/officeart/2005/8/layout/vProcess5"/>
    <dgm:cxn modelId="{3E4ED0D8-0DC8-4F0B-A96A-E0B4DBE4518D}" type="presParOf" srcId="{F9594200-0604-4093-BA9C-8495DA6E329F}" destId="{7114F8CE-2C1C-4917-8A84-AD58FBDD8018}" srcOrd="4" destOrd="0" presId="urn:microsoft.com/office/officeart/2005/8/layout/vProcess5"/>
    <dgm:cxn modelId="{32D8907A-55AE-4B40-A5CB-5D6D4683884E}" type="presParOf" srcId="{F9594200-0604-4093-BA9C-8495DA6E329F}" destId="{BD2C9F99-6C56-4AE4-B93E-FB0F03276911}" srcOrd="5" destOrd="0" presId="urn:microsoft.com/office/officeart/2005/8/layout/vProcess5"/>
    <dgm:cxn modelId="{7D4CF990-91D3-4F25-9E3F-309B3A647D6F}" type="presParOf" srcId="{F9594200-0604-4093-BA9C-8495DA6E329F}" destId="{BF6D4576-AF91-46E8-8462-8907E2DEBFD6}" srcOrd="6" destOrd="0" presId="urn:microsoft.com/office/officeart/2005/8/layout/vProcess5"/>
    <dgm:cxn modelId="{D374D953-FDD5-4481-B481-1FD3CAEEC350}" type="presParOf" srcId="{F9594200-0604-4093-BA9C-8495DA6E329F}" destId="{49DAAD0E-6302-40BA-9C5A-E3F0E4DE1896}" srcOrd="7" destOrd="0" presId="urn:microsoft.com/office/officeart/2005/8/layout/vProcess5"/>
    <dgm:cxn modelId="{FF0B0BAD-886E-4D20-AFB6-9AC92EF29CCF}" type="presParOf" srcId="{F9594200-0604-4093-BA9C-8495DA6E329F}" destId="{664B136F-E802-46AA-AEE0-3D0E90CE91E5}" srcOrd="8" destOrd="0" presId="urn:microsoft.com/office/officeart/2005/8/layout/vProcess5"/>
    <dgm:cxn modelId="{6E99A725-4BC5-4031-ACE6-14672F951F38}" type="presParOf" srcId="{F9594200-0604-4093-BA9C-8495DA6E329F}" destId="{4E363A1E-4F58-4C98-BD91-759D2DED2ACC}" srcOrd="9" destOrd="0" presId="urn:microsoft.com/office/officeart/2005/8/layout/vProcess5"/>
    <dgm:cxn modelId="{8BC98C98-F701-425D-9050-8ABFF3B45D23}" type="presParOf" srcId="{F9594200-0604-4093-BA9C-8495DA6E329F}" destId="{3932BB0D-0D6E-4C3A-A375-A5FF360BAB1F}" srcOrd="10" destOrd="0" presId="urn:microsoft.com/office/officeart/2005/8/layout/vProcess5"/>
    <dgm:cxn modelId="{2B09D0FE-3DCE-479D-B00F-991B302F97DE}" type="presParOf" srcId="{F9594200-0604-4093-BA9C-8495DA6E329F}" destId="{0324CB6B-F58C-4A1E-AC70-BF4173F931D6}" srcOrd="11" destOrd="0" presId="urn:microsoft.com/office/officeart/2005/8/layout/vProcess5"/>
    <dgm:cxn modelId="{5F740226-F4A5-49C6-89E0-1E9C0A83C25C}" type="presParOf" srcId="{F9594200-0604-4093-BA9C-8495DA6E329F}" destId="{3765A07E-C594-4F2F-B198-0CC1AF65A2E4}" srcOrd="12" destOrd="0" presId="urn:microsoft.com/office/officeart/2005/8/layout/vProcess5"/>
    <dgm:cxn modelId="{6976CADB-93B5-426C-A8D5-EECEACC43A38}" type="presParOf" srcId="{F9594200-0604-4093-BA9C-8495DA6E329F}" destId="{DD4F0280-7676-4F7D-8B8E-19A416E3D934}" srcOrd="13" destOrd="0" presId="urn:microsoft.com/office/officeart/2005/8/layout/vProcess5"/>
    <dgm:cxn modelId="{B86486B4-10F1-4C2C-87EA-B39E0DB486CB}" type="presParOf" srcId="{F9594200-0604-4093-BA9C-8495DA6E329F}" destId="{4D598197-48DA-43D5-A8F9-CE37C396A17B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24DD2F4E-3D35-4C17-BB8A-AFEDE520CD44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0D25C71-D350-4F71-9CD7-75525EA66140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ru-RU" sz="2400" b="1" i="0" dirty="0" smtClean="0"/>
            <a:t>Субъекты налогообложения </a:t>
          </a:r>
          <a:r>
            <a:rPr lang="ru-RU" sz="2400" dirty="0" smtClean="0"/>
            <a:t>(кто должен платить налог)</a:t>
          </a:r>
          <a:endParaRPr lang="ru-RU" sz="2400" b="0" i="1" dirty="0">
            <a:latin typeface="+mn-lt"/>
          </a:endParaRPr>
        </a:p>
      </dgm:t>
    </dgm:pt>
    <dgm:pt modelId="{4DD249E2-8BE2-441D-ABD3-8C46DFDEB792}" type="parTrans" cxnId="{5B8F539E-2D19-44F7-9EE9-CBCE539D5972}">
      <dgm:prSet/>
      <dgm:spPr/>
      <dgm:t>
        <a:bodyPr/>
        <a:lstStyle/>
        <a:p>
          <a:endParaRPr lang="ru-RU"/>
        </a:p>
      </dgm:t>
    </dgm:pt>
    <dgm:pt modelId="{580B5C51-5748-470A-9C26-FEEB48DD9E2A}" type="sibTrans" cxnId="{5B8F539E-2D19-44F7-9EE9-CBCE539D5972}">
      <dgm:prSet/>
      <dgm:spPr/>
      <dgm:t>
        <a:bodyPr/>
        <a:lstStyle/>
        <a:p>
          <a:endParaRPr lang="ru-RU"/>
        </a:p>
      </dgm:t>
    </dgm:pt>
    <dgm:pt modelId="{17096F87-4618-4654-83B1-B4EDADA269CE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ru-RU" sz="2400" b="1" i="0" dirty="0" smtClean="0"/>
            <a:t>Объекты налогообложения </a:t>
          </a:r>
          <a:r>
            <a:rPr lang="ru-RU" sz="2400" dirty="0" smtClean="0"/>
            <a:t>(что облагается налогом</a:t>
          </a:r>
          <a:endParaRPr lang="ru-RU" sz="2400" b="1" i="1" dirty="0"/>
        </a:p>
      </dgm:t>
    </dgm:pt>
    <dgm:pt modelId="{FDD63581-50FE-4FA9-A74A-6DC5B64FD8A3}" type="parTrans" cxnId="{61AF481B-61FC-43D8-8826-E7E31F8E9C9A}">
      <dgm:prSet/>
      <dgm:spPr/>
      <dgm:t>
        <a:bodyPr/>
        <a:lstStyle/>
        <a:p>
          <a:endParaRPr lang="ru-RU"/>
        </a:p>
      </dgm:t>
    </dgm:pt>
    <dgm:pt modelId="{5E909FF7-8C7C-4196-B68D-5AE32661354D}" type="sibTrans" cxnId="{61AF481B-61FC-43D8-8826-E7E31F8E9C9A}">
      <dgm:prSet/>
      <dgm:spPr/>
      <dgm:t>
        <a:bodyPr/>
        <a:lstStyle/>
        <a:p>
          <a:endParaRPr lang="ru-RU"/>
        </a:p>
      </dgm:t>
    </dgm:pt>
    <dgm:pt modelId="{7F2BD053-2884-419B-B463-6F653706751C}">
      <dgm:prSet custT="1"/>
      <dgm:spPr/>
      <dgm:t>
        <a:bodyPr/>
        <a:lstStyle/>
        <a:p>
          <a:r>
            <a:rPr lang="ru-RU" sz="2400" b="1" i="0" dirty="0" smtClean="0"/>
            <a:t>Налоговые ставки</a:t>
          </a:r>
          <a:r>
            <a:rPr lang="ru-RU" sz="2400" i="1" dirty="0" smtClean="0"/>
            <a:t> </a:t>
          </a:r>
          <a:r>
            <a:rPr lang="ru-RU" sz="2400" dirty="0" smtClean="0"/>
            <a:t>(процент, по которому рассчитывается сумма налога)</a:t>
          </a:r>
          <a:endParaRPr lang="ru-RU" sz="2400" dirty="0"/>
        </a:p>
      </dgm:t>
    </dgm:pt>
    <dgm:pt modelId="{9A1D520C-04E0-4D57-96C1-AB03581865CA}" type="parTrans" cxnId="{FE789EB1-2A3B-494C-9820-B2BF5111CBE2}">
      <dgm:prSet/>
      <dgm:spPr/>
      <dgm:t>
        <a:bodyPr/>
        <a:lstStyle/>
        <a:p>
          <a:endParaRPr lang="ru-RU"/>
        </a:p>
      </dgm:t>
    </dgm:pt>
    <dgm:pt modelId="{681ED708-FAF7-4520-A498-63A55744A599}" type="sibTrans" cxnId="{FE789EB1-2A3B-494C-9820-B2BF5111CBE2}">
      <dgm:prSet/>
      <dgm:spPr/>
      <dgm:t>
        <a:bodyPr/>
        <a:lstStyle/>
        <a:p>
          <a:endParaRPr lang="ru-RU"/>
        </a:p>
      </dgm:t>
    </dgm:pt>
    <dgm:pt modelId="{FF2AE37F-7281-4676-BD42-5B32E15851AC}" type="pres">
      <dgm:prSet presAssocID="{24DD2F4E-3D35-4C17-BB8A-AFEDE520CD44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AC5667F-7870-435B-81E9-91CC6F0B7629}" type="pres">
      <dgm:prSet presAssocID="{70D25C71-D350-4F71-9CD7-75525EA66140}" presName="circle1" presStyleLbl="node1" presStyleIdx="0" presStyleCnt="3"/>
      <dgm:spPr/>
    </dgm:pt>
    <dgm:pt modelId="{E251F239-0DEE-48FF-8D5A-061DB3E2F682}" type="pres">
      <dgm:prSet presAssocID="{70D25C71-D350-4F71-9CD7-75525EA66140}" presName="space" presStyleCnt="0"/>
      <dgm:spPr/>
    </dgm:pt>
    <dgm:pt modelId="{F73CFBA7-3B49-4D48-9756-D1816BD0B5C2}" type="pres">
      <dgm:prSet presAssocID="{70D25C71-D350-4F71-9CD7-75525EA66140}" presName="rect1" presStyleLbl="alignAcc1" presStyleIdx="0" presStyleCnt="3"/>
      <dgm:spPr/>
      <dgm:t>
        <a:bodyPr/>
        <a:lstStyle/>
        <a:p>
          <a:endParaRPr lang="ru-RU"/>
        </a:p>
      </dgm:t>
    </dgm:pt>
    <dgm:pt modelId="{6379F999-8FFF-49F7-A91D-8267791B6A38}" type="pres">
      <dgm:prSet presAssocID="{17096F87-4618-4654-83B1-B4EDADA269CE}" presName="vertSpace2" presStyleLbl="node1" presStyleIdx="0" presStyleCnt="3"/>
      <dgm:spPr/>
    </dgm:pt>
    <dgm:pt modelId="{8D0DB428-3879-4C8E-8580-5BA67417F9D5}" type="pres">
      <dgm:prSet presAssocID="{17096F87-4618-4654-83B1-B4EDADA269CE}" presName="circle2" presStyleLbl="node1" presStyleIdx="1" presStyleCnt="3" custScaleY="104509"/>
      <dgm:spPr/>
    </dgm:pt>
    <dgm:pt modelId="{28E6CAC5-994A-4E95-A222-8B6B106FB6B1}" type="pres">
      <dgm:prSet presAssocID="{17096F87-4618-4654-83B1-B4EDADA269CE}" presName="rect2" presStyleLbl="alignAcc1" presStyleIdx="1" presStyleCnt="3" custScaleY="106463" custLinFactNeighborX="3180" custLinFactNeighborY="-1368"/>
      <dgm:spPr/>
      <dgm:t>
        <a:bodyPr/>
        <a:lstStyle/>
        <a:p>
          <a:endParaRPr lang="ru-RU"/>
        </a:p>
      </dgm:t>
    </dgm:pt>
    <dgm:pt modelId="{31F74E8B-31A3-4CA9-BCEE-6E4A74721AF5}" type="pres">
      <dgm:prSet presAssocID="{7F2BD053-2884-419B-B463-6F653706751C}" presName="vertSpace3" presStyleLbl="node1" presStyleIdx="1" presStyleCnt="3"/>
      <dgm:spPr/>
    </dgm:pt>
    <dgm:pt modelId="{8DD516AA-4E28-4DD0-8813-16048C398BA9}" type="pres">
      <dgm:prSet presAssocID="{7F2BD053-2884-419B-B463-6F653706751C}" presName="circle3" presStyleLbl="node1" presStyleIdx="2" presStyleCnt="3" custScaleY="99163" custLinFactNeighborX="2173" custLinFactNeighborY="5179"/>
      <dgm:spPr/>
    </dgm:pt>
    <dgm:pt modelId="{656E8A7D-A4C4-43B3-A748-0C00DB70CECC}" type="pres">
      <dgm:prSet presAssocID="{7F2BD053-2884-419B-B463-6F653706751C}" presName="rect3" presStyleLbl="alignAcc1" presStyleIdx="2" presStyleCnt="3" custScaleY="101582" custLinFactNeighborX="424" custLinFactNeighborY="6577"/>
      <dgm:spPr/>
      <dgm:t>
        <a:bodyPr/>
        <a:lstStyle/>
        <a:p>
          <a:endParaRPr lang="ru-RU"/>
        </a:p>
      </dgm:t>
    </dgm:pt>
    <dgm:pt modelId="{5795E4AB-03DD-4D8B-B194-85E86C166950}" type="pres">
      <dgm:prSet presAssocID="{70D25C71-D350-4F71-9CD7-75525EA66140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56D5F1-6F2B-4936-B008-BBBAEAAB565F}" type="pres">
      <dgm:prSet presAssocID="{17096F87-4618-4654-83B1-B4EDADA269CE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EC90FE-F019-4072-9FB8-26F2E32974E0}" type="pres">
      <dgm:prSet presAssocID="{7F2BD053-2884-419B-B463-6F653706751C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2B88D7B-8B5A-4475-8D05-BD7A76B11EDC}" type="presOf" srcId="{70D25C71-D350-4F71-9CD7-75525EA66140}" destId="{5795E4AB-03DD-4D8B-B194-85E86C166950}" srcOrd="1" destOrd="0" presId="urn:microsoft.com/office/officeart/2005/8/layout/target3"/>
    <dgm:cxn modelId="{4F86EBBB-51AD-403B-BA69-E9D88EE365C8}" type="presOf" srcId="{7F2BD053-2884-419B-B463-6F653706751C}" destId="{656E8A7D-A4C4-43B3-A748-0C00DB70CECC}" srcOrd="0" destOrd="0" presId="urn:microsoft.com/office/officeart/2005/8/layout/target3"/>
    <dgm:cxn modelId="{5B8F539E-2D19-44F7-9EE9-CBCE539D5972}" srcId="{24DD2F4E-3D35-4C17-BB8A-AFEDE520CD44}" destId="{70D25C71-D350-4F71-9CD7-75525EA66140}" srcOrd="0" destOrd="0" parTransId="{4DD249E2-8BE2-441D-ABD3-8C46DFDEB792}" sibTransId="{580B5C51-5748-470A-9C26-FEEB48DD9E2A}"/>
    <dgm:cxn modelId="{61AF481B-61FC-43D8-8826-E7E31F8E9C9A}" srcId="{24DD2F4E-3D35-4C17-BB8A-AFEDE520CD44}" destId="{17096F87-4618-4654-83B1-B4EDADA269CE}" srcOrd="1" destOrd="0" parTransId="{FDD63581-50FE-4FA9-A74A-6DC5B64FD8A3}" sibTransId="{5E909FF7-8C7C-4196-B68D-5AE32661354D}"/>
    <dgm:cxn modelId="{77B14D4F-C688-4046-BB96-650EE29FFE7D}" type="presOf" srcId="{7F2BD053-2884-419B-B463-6F653706751C}" destId="{C5EC90FE-F019-4072-9FB8-26F2E32974E0}" srcOrd="1" destOrd="0" presId="urn:microsoft.com/office/officeart/2005/8/layout/target3"/>
    <dgm:cxn modelId="{FE789EB1-2A3B-494C-9820-B2BF5111CBE2}" srcId="{24DD2F4E-3D35-4C17-BB8A-AFEDE520CD44}" destId="{7F2BD053-2884-419B-B463-6F653706751C}" srcOrd="2" destOrd="0" parTransId="{9A1D520C-04E0-4D57-96C1-AB03581865CA}" sibTransId="{681ED708-FAF7-4520-A498-63A55744A599}"/>
    <dgm:cxn modelId="{60ED7BBD-8213-4419-B199-4E0C2A5087D5}" type="presOf" srcId="{70D25C71-D350-4F71-9CD7-75525EA66140}" destId="{F73CFBA7-3B49-4D48-9756-D1816BD0B5C2}" srcOrd="0" destOrd="0" presId="urn:microsoft.com/office/officeart/2005/8/layout/target3"/>
    <dgm:cxn modelId="{EFF51772-48D0-4D52-A2F5-B03840E9494D}" type="presOf" srcId="{24DD2F4E-3D35-4C17-BB8A-AFEDE520CD44}" destId="{FF2AE37F-7281-4676-BD42-5B32E15851AC}" srcOrd="0" destOrd="0" presId="urn:microsoft.com/office/officeart/2005/8/layout/target3"/>
    <dgm:cxn modelId="{D258302D-345C-4EF8-AADC-D48D02436F8A}" type="presOf" srcId="{17096F87-4618-4654-83B1-B4EDADA269CE}" destId="{B156D5F1-6F2B-4936-B008-BBBAEAAB565F}" srcOrd="1" destOrd="0" presId="urn:microsoft.com/office/officeart/2005/8/layout/target3"/>
    <dgm:cxn modelId="{F7015C5B-747E-4281-9CE4-7372ADB1DDD1}" type="presOf" srcId="{17096F87-4618-4654-83B1-B4EDADA269CE}" destId="{28E6CAC5-994A-4E95-A222-8B6B106FB6B1}" srcOrd="0" destOrd="0" presId="urn:microsoft.com/office/officeart/2005/8/layout/target3"/>
    <dgm:cxn modelId="{1DC6D6E5-F910-4A93-AFC2-C4C6B530CF1D}" type="presParOf" srcId="{FF2AE37F-7281-4676-BD42-5B32E15851AC}" destId="{0AC5667F-7870-435B-81E9-91CC6F0B7629}" srcOrd="0" destOrd="0" presId="urn:microsoft.com/office/officeart/2005/8/layout/target3"/>
    <dgm:cxn modelId="{457FCD2C-1212-4FB5-92BF-069D29DDB3DD}" type="presParOf" srcId="{FF2AE37F-7281-4676-BD42-5B32E15851AC}" destId="{E251F239-0DEE-48FF-8D5A-061DB3E2F682}" srcOrd="1" destOrd="0" presId="urn:microsoft.com/office/officeart/2005/8/layout/target3"/>
    <dgm:cxn modelId="{FCE29614-D3DC-4C4B-85FB-E8FB57D6EA53}" type="presParOf" srcId="{FF2AE37F-7281-4676-BD42-5B32E15851AC}" destId="{F73CFBA7-3B49-4D48-9756-D1816BD0B5C2}" srcOrd="2" destOrd="0" presId="urn:microsoft.com/office/officeart/2005/8/layout/target3"/>
    <dgm:cxn modelId="{72AD560F-BD0F-4CE8-AA66-925A7EA37065}" type="presParOf" srcId="{FF2AE37F-7281-4676-BD42-5B32E15851AC}" destId="{6379F999-8FFF-49F7-A91D-8267791B6A38}" srcOrd="3" destOrd="0" presId="urn:microsoft.com/office/officeart/2005/8/layout/target3"/>
    <dgm:cxn modelId="{6195AC65-9C6A-45BA-9948-9384AB45B829}" type="presParOf" srcId="{FF2AE37F-7281-4676-BD42-5B32E15851AC}" destId="{8D0DB428-3879-4C8E-8580-5BA67417F9D5}" srcOrd="4" destOrd="0" presId="urn:microsoft.com/office/officeart/2005/8/layout/target3"/>
    <dgm:cxn modelId="{03AFAEA2-58D3-4F1E-A50C-046715BA01B6}" type="presParOf" srcId="{FF2AE37F-7281-4676-BD42-5B32E15851AC}" destId="{28E6CAC5-994A-4E95-A222-8B6B106FB6B1}" srcOrd="5" destOrd="0" presId="urn:microsoft.com/office/officeart/2005/8/layout/target3"/>
    <dgm:cxn modelId="{EC3584EE-B78B-4E33-8E39-772324F473F9}" type="presParOf" srcId="{FF2AE37F-7281-4676-BD42-5B32E15851AC}" destId="{31F74E8B-31A3-4CA9-BCEE-6E4A74721AF5}" srcOrd="6" destOrd="0" presId="urn:microsoft.com/office/officeart/2005/8/layout/target3"/>
    <dgm:cxn modelId="{951D2823-38B7-44AC-8903-43A328BC2605}" type="presParOf" srcId="{FF2AE37F-7281-4676-BD42-5B32E15851AC}" destId="{8DD516AA-4E28-4DD0-8813-16048C398BA9}" srcOrd="7" destOrd="0" presId="urn:microsoft.com/office/officeart/2005/8/layout/target3"/>
    <dgm:cxn modelId="{35BCACD4-04F3-4468-9AB1-6D2E7CF746FE}" type="presParOf" srcId="{FF2AE37F-7281-4676-BD42-5B32E15851AC}" destId="{656E8A7D-A4C4-43B3-A748-0C00DB70CECC}" srcOrd="8" destOrd="0" presId="urn:microsoft.com/office/officeart/2005/8/layout/target3"/>
    <dgm:cxn modelId="{B6838B6C-2750-4E79-84E2-F3684A579AA0}" type="presParOf" srcId="{FF2AE37F-7281-4676-BD42-5B32E15851AC}" destId="{5795E4AB-03DD-4D8B-B194-85E86C166950}" srcOrd="9" destOrd="0" presId="urn:microsoft.com/office/officeart/2005/8/layout/target3"/>
    <dgm:cxn modelId="{F5DCB89C-547A-4392-8CB9-338903675041}" type="presParOf" srcId="{FF2AE37F-7281-4676-BD42-5B32E15851AC}" destId="{B156D5F1-6F2B-4936-B008-BBBAEAAB565F}" srcOrd="10" destOrd="0" presId="urn:microsoft.com/office/officeart/2005/8/layout/target3"/>
    <dgm:cxn modelId="{312CB641-0066-4A12-A8C5-65399FA46A10}" type="presParOf" srcId="{FF2AE37F-7281-4676-BD42-5B32E15851AC}" destId="{C5EC90FE-F019-4072-9FB8-26F2E32974E0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3001F70F-41DD-4ED1-BD97-3DCFC80D7B69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6776383-EE85-4ED9-9547-99DC2903F86B}">
      <dgm:prSet custT="1"/>
      <dgm:spPr/>
      <dgm:t>
        <a:bodyPr/>
        <a:lstStyle/>
        <a:p>
          <a:r>
            <a:rPr lang="ru-RU" sz="2400" b="1" dirty="0" smtClean="0"/>
            <a:t>Экономический рост</a:t>
          </a:r>
          <a:endParaRPr lang="ru-RU" sz="2400" b="1" dirty="0"/>
        </a:p>
      </dgm:t>
    </dgm:pt>
    <dgm:pt modelId="{75A01B6B-9D09-47BF-8B43-01403023C43E}" type="parTrans" cxnId="{D6134620-0EC6-40AA-9610-D41C1A861BD0}">
      <dgm:prSet/>
      <dgm:spPr/>
      <dgm:t>
        <a:bodyPr/>
        <a:lstStyle/>
        <a:p>
          <a:endParaRPr lang="ru-RU"/>
        </a:p>
      </dgm:t>
    </dgm:pt>
    <dgm:pt modelId="{2F2BE015-8689-4EA2-A952-3DD65FCFAC05}" type="sibTrans" cxnId="{D6134620-0EC6-40AA-9610-D41C1A861BD0}">
      <dgm:prSet/>
      <dgm:spPr/>
      <dgm:t>
        <a:bodyPr/>
        <a:lstStyle/>
        <a:p>
          <a:endParaRPr lang="ru-RU"/>
        </a:p>
      </dgm:t>
    </dgm:pt>
    <dgm:pt modelId="{3192C49F-E1EB-487C-8D95-E631809FE9B7}">
      <dgm:prSet custT="1"/>
      <dgm:spPr/>
      <dgm:t>
        <a:bodyPr/>
        <a:lstStyle/>
        <a:p>
          <a:r>
            <a:rPr lang="ru-RU" sz="2400" b="1" dirty="0" smtClean="0"/>
            <a:t>Полная занятость ресурсов</a:t>
          </a:r>
          <a:endParaRPr lang="ru-RU" sz="2400" b="1" dirty="0"/>
        </a:p>
      </dgm:t>
    </dgm:pt>
    <dgm:pt modelId="{3950CD88-D094-40F2-B664-F8E026A8B199}" type="parTrans" cxnId="{09F5466E-2E86-447C-B8CA-48C996B2ED64}">
      <dgm:prSet/>
      <dgm:spPr/>
      <dgm:t>
        <a:bodyPr/>
        <a:lstStyle/>
        <a:p>
          <a:endParaRPr lang="ru-RU"/>
        </a:p>
      </dgm:t>
    </dgm:pt>
    <dgm:pt modelId="{B5241A4D-E0B8-4BC8-8D47-700B33DE4E8B}" type="sibTrans" cxnId="{09F5466E-2E86-447C-B8CA-48C996B2ED64}">
      <dgm:prSet/>
      <dgm:spPr/>
      <dgm:t>
        <a:bodyPr/>
        <a:lstStyle/>
        <a:p>
          <a:endParaRPr lang="ru-RU"/>
        </a:p>
      </dgm:t>
    </dgm:pt>
    <dgm:pt modelId="{D05D99A1-D69E-4EE1-9ABA-5A126DB4CB0C}">
      <dgm:prSet custT="1"/>
      <dgm:spPr/>
      <dgm:t>
        <a:bodyPr/>
        <a:lstStyle/>
        <a:p>
          <a:r>
            <a:rPr lang="ru-RU" sz="2400" b="1" dirty="0" smtClean="0"/>
            <a:t>Стабильность уровня цен </a:t>
          </a:r>
          <a:endParaRPr lang="ru-RU" sz="2400" b="1" i="0" dirty="0"/>
        </a:p>
      </dgm:t>
    </dgm:pt>
    <dgm:pt modelId="{AC921F77-C1B9-457B-84A4-377669BBDA2A}" type="parTrans" cxnId="{0CE83812-D98B-4359-98F7-3D3D07AE8A4F}">
      <dgm:prSet/>
      <dgm:spPr/>
      <dgm:t>
        <a:bodyPr/>
        <a:lstStyle/>
        <a:p>
          <a:endParaRPr lang="ru-RU"/>
        </a:p>
      </dgm:t>
    </dgm:pt>
    <dgm:pt modelId="{B69E945B-96F8-4578-978F-9AEAC42E2A5F}" type="sibTrans" cxnId="{0CE83812-D98B-4359-98F7-3D3D07AE8A4F}">
      <dgm:prSet/>
      <dgm:spPr/>
      <dgm:t>
        <a:bodyPr/>
        <a:lstStyle/>
        <a:p>
          <a:endParaRPr lang="ru-RU"/>
        </a:p>
      </dgm:t>
    </dgm:pt>
    <dgm:pt modelId="{4906B3B2-7059-40D5-9932-B7237FC68A13}">
      <dgm:prSet custT="1"/>
      <dgm:spPr/>
      <dgm:t>
        <a:bodyPr/>
        <a:lstStyle/>
        <a:p>
          <a:r>
            <a:rPr lang="ru-RU" sz="2400" b="1" dirty="0" smtClean="0"/>
            <a:t>Равновесие платежного баланса</a:t>
          </a:r>
          <a:endParaRPr lang="ru-RU" sz="2400" b="1" i="0" dirty="0"/>
        </a:p>
      </dgm:t>
    </dgm:pt>
    <dgm:pt modelId="{0128A491-1CEC-4C08-AAF3-BA8BEDB1297A}" type="parTrans" cxnId="{CA995AF4-2BDB-4845-A100-B797269058E1}">
      <dgm:prSet/>
      <dgm:spPr/>
      <dgm:t>
        <a:bodyPr/>
        <a:lstStyle/>
        <a:p>
          <a:endParaRPr lang="ru-RU"/>
        </a:p>
      </dgm:t>
    </dgm:pt>
    <dgm:pt modelId="{A0E2828D-0FF3-4FD6-A877-CA55E62BADE9}" type="sibTrans" cxnId="{CA995AF4-2BDB-4845-A100-B797269058E1}">
      <dgm:prSet/>
      <dgm:spPr/>
      <dgm:t>
        <a:bodyPr/>
        <a:lstStyle/>
        <a:p>
          <a:endParaRPr lang="ru-RU"/>
        </a:p>
      </dgm:t>
    </dgm:pt>
    <dgm:pt modelId="{7CE6DB90-21FD-45DC-BB8F-1F993BE84EA7}" type="pres">
      <dgm:prSet presAssocID="{3001F70F-41DD-4ED1-BD97-3DCFC80D7B69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2B99786-3290-4490-B774-0F5E08A8BD8D}" type="pres">
      <dgm:prSet presAssocID="{3001F70F-41DD-4ED1-BD97-3DCFC80D7B69}" presName="arrow" presStyleLbl="bgShp" presStyleIdx="0" presStyleCnt="1"/>
      <dgm:spPr/>
    </dgm:pt>
    <dgm:pt modelId="{EC2A23F6-E618-4352-BC1C-AE48AD0042F4}" type="pres">
      <dgm:prSet presAssocID="{3001F70F-41DD-4ED1-BD97-3DCFC80D7B69}" presName="linearProcess" presStyleCnt="0"/>
      <dgm:spPr/>
    </dgm:pt>
    <dgm:pt modelId="{82B9927A-6FB4-424D-BD06-8AE7F27B5D14}" type="pres">
      <dgm:prSet presAssocID="{06776383-EE85-4ED9-9547-99DC2903F86B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484E34-A5BE-40AC-8112-BAB7E705353C}" type="pres">
      <dgm:prSet presAssocID="{2F2BE015-8689-4EA2-A952-3DD65FCFAC05}" presName="sibTrans" presStyleCnt="0"/>
      <dgm:spPr/>
    </dgm:pt>
    <dgm:pt modelId="{AD9C467E-9588-4C4B-A94F-72F0EDF0EF23}" type="pres">
      <dgm:prSet presAssocID="{3192C49F-E1EB-487C-8D95-E631809FE9B7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FECDDD-8EF7-4B4A-931A-8313A7FC7F7F}" type="pres">
      <dgm:prSet presAssocID="{B5241A4D-E0B8-4BC8-8D47-700B33DE4E8B}" presName="sibTrans" presStyleCnt="0"/>
      <dgm:spPr/>
    </dgm:pt>
    <dgm:pt modelId="{67015013-6742-4DC4-8C91-56A34DA17807}" type="pres">
      <dgm:prSet presAssocID="{D05D99A1-D69E-4EE1-9ABA-5A126DB4CB0C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B079D3-A205-40C6-BF1F-F323E72B3813}" type="pres">
      <dgm:prSet presAssocID="{B69E945B-96F8-4578-978F-9AEAC42E2A5F}" presName="sibTrans" presStyleCnt="0"/>
      <dgm:spPr/>
    </dgm:pt>
    <dgm:pt modelId="{EA341ABE-F08A-4103-9271-91DCCF93734B}" type="pres">
      <dgm:prSet presAssocID="{4906B3B2-7059-40D5-9932-B7237FC68A13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A995AF4-2BDB-4845-A100-B797269058E1}" srcId="{3001F70F-41DD-4ED1-BD97-3DCFC80D7B69}" destId="{4906B3B2-7059-40D5-9932-B7237FC68A13}" srcOrd="3" destOrd="0" parTransId="{0128A491-1CEC-4C08-AAF3-BA8BEDB1297A}" sibTransId="{A0E2828D-0FF3-4FD6-A877-CA55E62BADE9}"/>
    <dgm:cxn modelId="{63841892-8DFF-436E-80A2-F7E3C1A846FC}" type="presOf" srcId="{4906B3B2-7059-40D5-9932-B7237FC68A13}" destId="{EA341ABE-F08A-4103-9271-91DCCF93734B}" srcOrd="0" destOrd="0" presId="urn:microsoft.com/office/officeart/2005/8/layout/hProcess9"/>
    <dgm:cxn modelId="{0CE83812-D98B-4359-98F7-3D3D07AE8A4F}" srcId="{3001F70F-41DD-4ED1-BD97-3DCFC80D7B69}" destId="{D05D99A1-D69E-4EE1-9ABA-5A126DB4CB0C}" srcOrd="2" destOrd="0" parTransId="{AC921F77-C1B9-457B-84A4-377669BBDA2A}" sibTransId="{B69E945B-96F8-4578-978F-9AEAC42E2A5F}"/>
    <dgm:cxn modelId="{09F5466E-2E86-447C-B8CA-48C996B2ED64}" srcId="{3001F70F-41DD-4ED1-BD97-3DCFC80D7B69}" destId="{3192C49F-E1EB-487C-8D95-E631809FE9B7}" srcOrd="1" destOrd="0" parTransId="{3950CD88-D094-40F2-B664-F8E026A8B199}" sibTransId="{B5241A4D-E0B8-4BC8-8D47-700B33DE4E8B}"/>
    <dgm:cxn modelId="{9A784255-A703-46B4-9A85-C86968A93CA1}" type="presOf" srcId="{3001F70F-41DD-4ED1-BD97-3DCFC80D7B69}" destId="{7CE6DB90-21FD-45DC-BB8F-1F993BE84EA7}" srcOrd="0" destOrd="0" presId="urn:microsoft.com/office/officeart/2005/8/layout/hProcess9"/>
    <dgm:cxn modelId="{D6134620-0EC6-40AA-9610-D41C1A861BD0}" srcId="{3001F70F-41DD-4ED1-BD97-3DCFC80D7B69}" destId="{06776383-EE85-4ED9-9547-99DC2903F86B}" srcOrd="0" destOrd="0" parTransId="{75A01B6B-9D09-47BF-8B43-01403023C43E}" sibTransId="{2F2BE015-8689-4EA2-A952-3DD65FCFAC05}"/>
    <dgm:cxn modelId="{94E2F695-9EF0-4546-A21F-7987505A49C1}" type="presOf" srcId="{3192C49F-E1EB-487C-8D95-E631809FE9B7}" destId="{AD9C467E-9588-4C4B-A94F-72F0EDF0EF23}" srcOrd="0" destOrd="0" presId="urn:microsoft.com/office/officeart/2005/8/layout/hProcess9"/>
    <dgm:cxn modelId="{DCDF7F78-BEE0-4C38-B57E-0972C05079E1}" type="presOf" srcId="{06776383-EE85-4ED9-9547-99DC2903F86B}" destId="{82B9927A-6FB4-424D-BD06-8AE7F27B5D14}" srcOrd="0" destOrd="0" presId="urn:microsoft.com/office/officeart/2005/8/layout/hProcess9"/>
    <dgm:cxn modelId="{40DF90FB-27FF-4AF2-B1AB-B3C6E2AC9303}" type="presOf" srcId="{D05D99A1-D69E-4EE1-9ABA-5A126DB4CB0C}" destId="{67015013-6742-4DC4-8C91-56A34DA17807}" srcOrd="0" destOrd="0" presId="urn:microsoft.com/office/officeart/2005/8/layout/hProcess9"/>
    <dgm:cxn modelId="{F9C77872-0BA7-43DC-820F-FF4226845E2E}" type="presParOf" srcId="{7CE6DB90-21FD-45DC-BB8F-1F993BE84EA7}" destId="{02B99786-3290-4490-B774-0F5E08A8BD8D}" srcOrd="0" destOrd="0" presId="urn:microsoft.com/office/officeart/2005/8/layout/hProcess9"/>
    <dgm:cxn modelId="{6C18F0C0-8439-4925-9224-6B2256E9316A}" type="presParOf" srcId="{7CE6DB90-21FD-45DC-BB8F-1F993BE84EA7}" destId="{EC2A23F6-E618-4352-BC1C-AE48AD0042F4}" srcOrd="1" destOrd="0" presId="urn:microsoft.com/office/officeart/2005/8/layout/hProcess9"/>
    <dgm:cxn modelId="{AE30D18D-CF34-4DF3-9C45-3E4CEADA4B75}" type="presParOf" srcId="{EC2A23F6-E618-4352-BC1C-AE48AD0042F4}" destId="{82B9927A-6FB4-424D-BD06-8AE7F27B5D14}" srcOrd="0" destOrd="0" presId="urn:microsoft.com/office/officeart/2005/8/layout/hProcess9"/>
    <dgm:cxn modelId="{61EA3ED0-7764-4CD7-80AF-551CD892E469}" type="presParOf" srcId="{EC2A23F6-E618-4352-BC1C-AE48AD0042F4}" destId="{9C484E34-A5BE-40AC-8112-BAB7E705353C}" srcOrd="1" destOrd="0" presId="urn:microsoft.com/office/officeart/2005/8/layout/hProcess9"/>
    <dgm:cxn modelId="{388E5AAA-DF2E-4EA8-AE75-D90E2C38AE9A}" type="presParOf" srcId="{EC2A23F6-E618-4352-BC1C-AE48AD0042F4}" destId="{AD9C467E-9588-4C4B-A94F-72F0EDF0EF23}" srcOrd="2" destOrd="0" presId="urn:microsoft.com/office/officeart/2005/8/layout/hProcess9"/>
    <dgm:cxn modelId="{99324F17-D79E-4760-8E3A-9D3608770086}" type="presParOf" srcId="{EC2A23F6-E618-4352-BC1C-AE48AD0042F4}" destId="{06FECDDD-8EF7-4B4A-931A-8313A7FC7F7F}" srcOrd="3" destOrd="0" presId="urn:microsoft.com/office/officeart/2005/8/layout/hProcess9"/>
    <dgm:cxn modelId="{2DDEF42B-D096-4E26-AF6E-3CB075C88CF0}" type="presParOf" srcId="{EC2A23F6-E618-4352-BC1C-AE48AD0042F4}" destId="{67015013-6742-4DC4-8C91-56A34DA17807}" srcOrd="4" destOrd="0" presId="urn:microsoft.com/office/officeart/2005/8/layout/hProcess9"/>
    <dgm:cxn modelId="{DFCE818A-5AF8-4442-95AF-C661F84C91A6}" type="presParOf" srcId="{EC2A23F6-E618-4352-BC1C-AE48AD0042F4}" destId="{87B079D3-A205-40C6-BF1F-F323E72B3813}" srcOrd="5" destOrd="0" presId="urn:microsoft.com/office/officeart/2005/8/layout/hProcess9"/>
    <dgm:cxn modelId="{286485AC-80CA-4FB0-A092-8250F8515E0F}" type="presParOf" srcId="{EC2A23F6-E618-4352-BC1C-AE48AD0042F4}" destId="{EA341ABE-F08A-4103-9271-91DCCF93734B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E71272A4-8F20-442C-953F-6B5AE4F4A6B7}" type="doc">
      <dgm:prSet loTypeId="urn:microsoft.com/office/officeart/2005/8/layout/vList5" loCatId="list" qsTypeId="urn:microsoft.com/office/officeart/2005/8/quickstyle/simple1#8" qsCatId="simple" csTypeId="urn:microsoft.com/office/officeart/2005/8/colors/accent1_2#8" csCatId="accent1" phldr="1"/>
      <dgm:spPr/>
      <dgm:t>
        <a:bodyPr/>
        <a:lstStyle/>
        <a:p>
          <a:endParaRPr lang="ru-RU"/>
        </a:p>
      </dgm:t>
    </dgm:pt>
    <dgm:pt modelId="{DB7CEF31-2103-4EF8-BAD0-BB5A31774D0B}">
      <dgm:prSet phldrT="[Текст]"/>
      <dgm:spPr/>
      <dgm:t>
        <a:bodyPr/>
        <a:lstStyle/>
        <a:p>
          <a:r>
            <a:rPr lang="ru-RU" b="1" i="0" dirty="0" smtClean="0"/>
            <a:t>Изменение нормы обязательных резервов</a:t>
          </a:r>
          <a:endParaRPr lang="ru-RU" b="1" i="0" dirty="0"/>
        </a:p>
      </dgm:t>
    </dgm:pt>
    <dgm:pt modelId="{A02CBE16-C7CF-4CDD-BF2B-902D8C3268C8}" type="parTrans" cxnId="{E3A5808A-F5C5-4468-9D24-27146164B6E5}">
      <dgm:prSet/>
      <dgm:spPr/>
      <dgm:t>
        <a:bodyPr/>
        <a:lstStyle/>
        <a:p>
          <a:endParaRPr lang="ru-RU"/>
        </a:p>
      </dgm:t>
    </dgm:pt>
    <dgm:pt modelId="{8464678E-2678-4A98-806D-BFE400D6DED6}" type="sibTrans" cxnId="{E3A5808A-F5C5-4468-9D24-27146164B6E5}">
      <dgm:prSet/>
      <dgm:spPr/>
      <dgm:t>
        <a:bodyPr/>
        <a:lstStyle/>
        <a:p>
          <a:endParaRPr lang="ru-RU"/>
        </a:p>
      </dgm:t>
    </dgm:pt>
    <dgm:pt modelId="{A9B8A75A-F186-47AC-B108-9D5A7E33E5FB}">
      <dgm:prSet phldrT="[Текст]" custT="1"/>
      <dgm:spPr/>
      <dgm:t>
        <a:bodyPr/>
        <a:lstStyle/>
        <a:p>
          <a:r>
            <a:rPr lang="ru-RU" sz="1800" b="1" i="1" dirty="0" smtClean="0">
              <a:solidFill>
                <a:srgbClr val="FF0000"/>
              </a:solidFill>
            </a:rPr>
            <a:t>Обязательные резервы </a:t>
          </a:r>
          <a:r>
            <a:rPr lang="ru-RU" sz="1800" b="1" dirty="0" smtClean="0"/>
            <a:t>– это часть депозитов коммерческих банков, которую они не имеют права выдавать в кредит и должны хранить в виде беспроцентных вкладов в ЦБ</a:t>
          </a:r>
          <a:endParaRPr lang="ru-RU" sz="18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71A754F5-CBE9-47B4-9FA0-3411E1C78AEF}" type="parTrans" cxnId="{9B7D7DF7-D50F-4E74-A2D5-D52181FF3CD4}">
      <dgm:prSet/>
      <dgm:spPr/>
      <dgm:t>
        <a:bodyPr/>
        <a:lstStyle/>
        <a:p>
          <a:endParaRPr lang="ru-RU"/>
        </a:p>
      </dgm:t>
    </dgm:pt>
    <dgm:pt modelId="{1C04247F-349B-43E7-A981-5A2E7997CCCF}" type="sibTrans" cxnId="{9B7D7DF7-D50F-4E74-A2D5-D52181FF3CD4}">
      <dgm:prSet/>
      <dgm:spPr/>
      <dgm:t>
        <a:bodyPr/>
        <a:lstStyle/>
        <a:p>
          <a:endParaRPr lang="ru-RU"/>
        </a:p>
      </dgm:t>
    </dgm:pt>
    <dgm:pt modelId="{C9ED02E2-726E-43BF-A2B9-04EFD79E0148}">
      <dgm:prSet phldrT="[Текст]"/>
      <dgm:spPr/>
      <dgm:t>
        <a:bodyPr/>
        <a:lstStyle/>
        <a:p>
          <a:r>
            <a:rPr lang="ru-RU" b="1" i="0" dirty="0" smtClean="0"/>
            <a:t>Изменение</a:t>
          </a:r>
          <a:r>
            <a:rPr lang="ru-RU" b="1" i="0" baseline="0" dirty="0" smtClean="0"/>
            <a:t> ключевой ставки</a:t>
          </a:r>
          <a:endParaRPr lang="ru-RU" b="1" i="0" dirty="0"/>
        </a:p>
      </dgm:t>
    </dgm:pt>
    <dgm:pt modelId="{6A02A9F9-DD32-4E41-9900-6D31759A8126}" type="parTrans" cxnId="{0C380FF8-DFD3-4636-BFB0-FDE2AA0C489C}">
      <dgm:prSet/>
      <dgm:spPr/>
      <dgm:t>
        <a:bodyPr/>
        <a:lstStyle/>
        <a:p>
          <a:endParaRPr lang="ru-RU"/>
        </a:p>
      </dgm:t>
    </dgm:pt>
    <dgm:pt modelId="{E7CCD6A1-3EAF-43B3-98F3-8F7A8F26A5E0}" type="sibTrans" cxnId="{0C380FF8-DFD3-4636-BFB0-FDE2AA0C489C}">
      <dgm:prSet/>
      <dgm:spPr/>
      <dgm:t>
        <a:bodyPr/>
        <a:lstStyle/>
        <a:p>
          <a:endParaRPr lang="ru-RU"/>
        </a:p>
      </dgm:t>
    </dgm:pt>
    <dgm:pt modelId="{7D5FF4D1-8514-450E-A9E6-E7E5E978C9D3}">
      <dgm:prSet phldrT="[Текст]" custT="1"/>
      <dgm:spPr/>
      <dgm:t>
        <a:bodyPr/>
        <a:lstStyle/>
        <a:p>
          <a:r>
            <a:rPr lang="ru-RU" sz="1800" b="1" dirty="0" smtClean="0"/>
            <a:t>Покупка и продажа центральным банком государственных ценных бумаг на вторичных рынках ценных бумаг </a:t>
          </a:r>
          <a:endParaRPr lang="ru-RU" sz="1800" b="1" dirty="0">
            <a:latin typeface="Verdana" pitchFamily="34" charset="0"/>
            <a:ea typeface="Verdana" pitchFamily="34" charset="0"/>
            <a:cs typeface="Verdana" pitchFamily="34" charset="0"/>
          </a:endParaRPr>
        </a:p>
      </dgm:t>
    </dgm:pt>
    <dgm:pt modelId="{E8BB77FA-36CA-45FE-ABCE-D7EB5F06DC59}" type="parTrans" cxnId="{F7E2D402-074C-4875-A906-80CCF775E50F}">
      <dgm:prSet/>
      <dgm:spPr/>
      <dgm:t>
        <a:bodyPr/>
        <a:lstStyle/>
        <a:p>
          <a:endParaRPr lang="ru-RU"/>
        </a:p>
      </dgm:t>
    </dgm:pt>
    <dgm:pt modelId="{D12DE7CF-6254-4055-ACC8-4AB96BEE3E92}" type="sibTrans" cxnId="{F7E2D402-074C-4875-A906-80CCF775E50F}">
      <dgm:prSet/>
      <dgm:spPr/>
      <dgm:t>
        <a:bodyPr/>
        <a:lstStyle/>
        <a:p>
          <a:endParaRPr lang="ru-RU"/>
        </a:p>
      </dgm:t>
    </dgm:pt>
    <dgm:pt modelId="{1A8601A4-31CD-443A-984E-33E6F127BAEE}">
      <dgm:prSet phldrT="[Текст]"/>
      <dgm:spPr/>
      <dgm:t>
        <a:bodyPr/>
        <a:lstStyle/>
        <a:p>
          <a:r>
            <a:rPr lang="ru-RU" b="1" i="0" dirty="0" smtClean="0"/>
            <a:t>Операции на открытом рынке</a:t>
          </a:r>
          <a:endParaRPr lang="ru-RU" b="1" i="0" dirty="0"/>
        </a:p>
      </dgm:t>
    </dgm:pt>
    <dgm:pt modelId="{C628C23D-6A9F-4586-96BF-08717247A6B7}" type="parTrans" cxnId="{E02D6304-8901-45E2-8A72-81EDF845C083}">
      <dgm:prSet/>
      <dgm:spPr/>
      <dgm:t>
        <a:bodyPr/>
        <a:lstStyle/>
        <a:p>
          <a:endParaRPr lang="ru-RU"/>
        </a:p>
      </dgm:t>
    </dgm:pt>
    <dgm:pt modelId="{6C58851C-79B8-4FFD-84D1-57BAD5EFC6A6}" type="sibTrans" cxnId="{E02D6304-8901-45E2-8A72-81EDF845C083}">
      <dgm:prSet/>
      <dgm:spPr/>
      <dgm:t>
        <a:bodyPr/>
        <a:lstStyle/>
        <a:p>
          <a:endParaRPr lang="ru-RU"/>
        </a:p>
      </dgm:t>
    </dgm:pt>
    <dgm:pt modelId="{C6E441D3-B4F3-40AA-9B93-433C3A9AA3D6}" type="pres">
      <dgm:prSet presAssocID="{E71272A4-8F20-442C-953F-6B5AE4F4A6B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F2D764-FC28-45FD-8FE9-34A00C5924F6}" type="pres">
      <dgm:prSet presAssocID="{DB7CEF31-2103-4EF8-BAD0-BB5A31774D0B}" presName="linNode" presStyleCnt="0"/>
      <dgm:spPr/>
    </dgm:pt>
    <dgm:pt modelId="{1C01E749-5574-4808-A9FC-29CC8BAE872A}" type="pres">
      <dgm:prSet presAssocID="{DB7CEF31-2103-4EF8-BAD0-BB5A31774D0B}" presName="parentText" presStyleLbl="node1" presStyleIdx="0" presStyleCnt="3" custScaleX="84009" custScaleY="79085" custLinFactNeighborX="-284" custLinFactNeighborY="-1022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BDA8E9-7831-4C66-BBD2-836D7154CA69}" type="pres">
      <dgm:prSet presAssocID="{DB7CEF31-2103-4EF8-BAD0-BB5A31774D0B}" presName="descendantText" presStyleLbl="alignAccFollowNode1" presStyleIdx="0" presStyleCnt="2" custScaleX="113666" custScaleY="99546" custLinFactNeighborX="-536" custLinFactNeighborY="-114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6A4C19-09B9-4C04-BC58-E93611EB80E7}" type="pres">
      <dgm:prSet presAssocID="{8464678E-2678-4A98-806D-BFE400D6DED6}" presName="sp" presStyleCnt="0"/>
      <dgm:spPr/>
    </dgm:pt>
    <dgm:pt modelId="{6F76A3E3-98F1-4F03-9847-EB42027CEBD6}" type="pres">
      <dgm:prSet presAssocID="{C9ED02E2-726E-43BF-A2B9-04EFD79E0148}" presName="linNode" presStyleCnt="0"/>
      <dgm:spPr/>
    </dgm:pt>
    <dgm:pt modelId="{D7950679-C8D6-4096-85D2-23846384D591}" type="pres">
      <dgm:prSet presAssocID="{C9ED02E2-726E-43BF-A2B9-04EFD79E0148}" presName="parentText" presStyleLbl="node1" presStyleIdx="1" presStyleCnt="3" custScaleX="83381" custScaleY="90364" custLinFactNeighborX="-1412" custLinFactNeighborY="-223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07E57C-667A-4B0A-B244-BAE6F0D2A35B}" type="pres">
      <dgm:prSet presAssocID="{E7CCD6A1-3EAF-43B3-98F3-8F7A8F26A5E0}" presName="sp" presStyleCnt="0"/>
      <dgm:spPr/>
    </dgm:pt>
    <dgm:pt modelId="{F425AA81-54ED-421A-B82C-87CD1A2007B6}" type="pres">
      <dgm:prSet presAssocID="{1A8601A4-31CD-443A-984E-33E6F127BAEE}" presName="linNode" presStyleCnt="0"/>
      <dgm:spPr/>
    </dgm:pt>
    <dgm:pt modelId="{D8B96D86-E83E-4E21-BA27-739F290768DA}" type="pres">
      <dgm:prSet presAssocID="{1A8601A4-31CD-443A-984E-33E6F127BAEE}" presName="parentText" presStyleLbl="node1" presStyleIdx="2" presStyleCnt="3" custScaleX="8614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BD18FA-AC05-421A-A1F9-7DEC170B9662}" type="pres">
      <dgm:prSet presAssocID="{1A8601A4-31CD-443A-984E-33E6F127BAEE}" presName="descendantText" presStyleLbl="alignAccFollowNode1" presStyleIdx="1" presStyleCnt="2" custScaleX="107293" custLinFactNeighborX="522" custLinFactNeighborY="-61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02D6304-8901-45E2-8A72-81EDF845C083}" srcId="{E71272A4-8F20-442C-953F-6B5AE4F4A6B7}" destId="{1A8601A4-31CD-443A-984E-33E6F127BAEE}" srcOrd="2" destOrd="0" parTransId="{C628C23D-6A9F-4586-96BF-08717247A6B7}" sibTransId="{6C58851C-79B8-4FFD-84D1-57BAD5EFC6A6}"/>
    <dgm:cxn modelId="{0C380FF8-DFD3-4636-BFB0-FDE2AA0C489C}" srcId="{E71272A4-8F20-442C-953F-6B5AE4F4A6B7}" destId="{C9ED02E2-726E-43BF-A2B9-04EFD79E0148}" srcOrd="1" destOrd="0" parTransId="{6A02A9F9-DD32-4E41-9900-6D31759A8126}" sibTransId="{E7CCD6A1-3EAF-43B3-98F3-8F7A8F26A5E0}"/>
    <dgm:cxn modelId="{4B52319F-A523-4C02-BA25-A93C8A740AF0}" type="presOf" srcId="{1A8601A4-31CD-443A-984E-33E6F127BAEE}" destId="{D8B96D86-E83E-4E21-BA27-739F290768DA}" srcOrd="0" destOrd="0" presId="urn:microsoft.com/office/officeart/2005/8/layout/vList5"/>
    <dgm:cxn modelId="{F7E2D402-074C-4875-A906-80CCF775E50F}" srcId="{1A8601A4-31CD-443A-984E-33E6F127BAEE}" destId="{7D5FF4D1-8514-450E-A9E6-E7E5E978C9D3}" srcOrd="0" destOrd="0" parTransId="{E8BB77FA-36CA-45FE-ABCE-D7EB5F06DC59}" sibTransId="{D12DE7CF-6254-4055-ACC8-4AB96BEE3E92}"/>
    <dgm:cxn modelId="{B103D901-F4B6-4876-B347-B5343CA725D4}" type="presOf" srcId="{7D5FF4D1-8514-450E-A9E6-E7E5E978C9D3}" destId="{3DBD18FA-AC05-421A-A1F9-7DEC170B9662}" srcOrd="0" destOrd="0" presId="urn:microsoft.com/office/officeart/2005/8/layout/vList5"/>
    <dgm:cxn modelId="{7216BAB2-8FFE-4E4E-8CD0-7256870DDB8D}" type="presOf" srcId="{C9ED02E2-726E-43BF-A2B9-04EFD79E0148}" destId="{D7950679-C8D6-4096-85D2-23846384D591}" srcOrd="0" destOrd="0" presId="urn:microsoft.com/office/officeart/2005/8/layout/vList5"/>
    <dgm:cxn modelId="{E3A5808A-F5C5-4468-9D24-27146164B6E5}" srcId="{E71272A4-8F20-442C-953F-6B5AE4F4A6B7}" destId="{DB7CEF31-2103-4EF8-BAD0-BB5A31774D0B}" srcOrd="0" destOrd="0" parTransId="{A02CBE16-C7CF-4CDD-BF2B-902D8C3268C8}" sibTransId="{8464678E-2678-4A98-806D-BFE400D6DED6}"/>
    <dgm:cxn modelId="{D78B903E-F974-46A0-9633-DBB843E666C9}" type="presOf" srcId="{E71272A4-8F20-442C-953F-6B5AE4F4A6B7}" destId="{C6E441D3-B4F3-40AA-9B93-433C3A9AA3D6}" srcOrd="0" destOrd="0" presId="urn:microsoft.com/office/officeart/2005/8/layout/vList5"/>
    <dgm:cxn modelId="{9B7D7DF7-D50F-4E74-A2D5-D52181FF3CD4}" srcId="{DB7CEF31-2103-4EF8-BAD0-BB5A31774D0B}" destId="{A9B8A75A-F186-47AC-B108-9D5A7E33E5FB}" srcOrd="0" destOrd="0" parTransId="{71A754F5-CBE9-47B4-9FA0-3411E1C78AEF}" sibTransId="{1C04247F-349B-43E7-A981-5A2E7997CCCF}"/>
    <dgm:cxn modelId="{2F062CD8-F520-471E-B77E-A953FAB9A9EE}" type="presOf" srcId="{DB7CEF31-2103-4EF8-BAD0-BB5A31774D0B}" destId="{1C01E749-5574-4808-A9FC-29CC8BAE872A}" srcOrd="0" destOrd="0" presId="urn:microsoft.com/office/officeart/2005/8/layout/vList5"/>
    <dgm:cxn modelId="{6B96837D-B000-4DE2-AA31-EA2AA9E646FA}" type="presOf" srcId="{A9B8A75A-F186-47AC-B108-9D5A7E33E5FB}" destId="{88BDA8E9-7831-4C66-BBD2-836D7154CA69}" srcOrd="0" destOrd="0" presId="urn:microsoft.com/office/officeart/2005/8/layout/vList5"/>
    <dgm:cxn modelId="{2ED40B8F-EA23-4B6E-A252-B2EB8C745857}" type="presParOf" srcId="{C6E441D3-B4F3-40AA-9B93-433C3A9AA3D6}" destId="{D5F2D764-FC28-45FD-8FE9-34A00C5924F6}" srcOrd="0" destOrd="0" presId="urn:microsoft.com/office/officeart/2005/8/layout/vList5"/>
    <dgm:cxn modelId="{F704BEBD-961B-4D5A-AD53-16D8764A59E9}" type="presParOf" srcId="{D5F2D764-FC28-45FD-8FE9-34A00C5924F6}" destId="{1C01E749-5574-4808-A9FC-29CC8BAE872A}" srcOrd="0" destOrd="0" presId="urn:microsoft.com/office/officeart/2005/8/layout/vList5"/>
    <dgm:cxn modelId="{316FFDB5-F59B-4F04-9C48-AA7F7D46287A}" type="presParOf" srcId="{D5F2D764-FC28-45FD-8FE9-34A00C5924F6}" destId="{88BDA8E9-7831-4C66-BBD2-836D7154CA69}" srcOrd="1" destOrd="0" presId="urn:microsoft.com/office/officeart/2005/8/layout/vList5"/>
    <dgm:cxn modelId="{D201840D-6120-4780-8681-93FA3E300A6D}" type="presParOf" srcId="{C6E441D3-B4F3-40AA-9B93-433C3A9AA3D6}" destId="{406A4C19-09B9-4C04-BC58-E93611EB80E7}" srcOrd="1" destOrd="0" presId="urn:microsoft.com/office/officeart/2005/8/layout/vList5"/>
    <dgm:cxn modelId="{AD16582B-27A4-470F-A89C-449CFB58D9F7}" type="presParOf" srcId="{C6E441D3-B4F3-40AA-9B93-433C3A9AA3D6}" destId="{6F76A3E3-98F1-4F03-9847-EB42027CEBD6}" srcOrd="2" destOrd="0" presId="urn:microsoft.com/office/officeart/2005/8/layout/vList5"/>
    <dgm:cxn modelId="{72CD64B9-04F8-4199-84F2-077E44EC6BB9}" type="presParOf" srcId="{6F76A3E3-98F1-4F03-9847-EB42027CEBD6}" destId="{D7950679-C8D6-4096-85D2-23846384D591}" srcOrd="0" destOrd="0" presId="urn:microsoft.com/office/officeart/2005/8/layout/vList5"/>
    <dgm:cxn modelId="{C0B5514D-5297-4D4B-860A-D72D52A3BC7D}" type="presParOf" srcId="{C6E441D3-B4F3-40AA-9B93-433C3A9AA3D6}" destId="{3907E57C-667A-4B0A-B244-BAE6F0D2A35B}" srcOrd="3" destOrd="0" presId="urn:microsoft.com/office/officeart/2005/8/layout/vList5"/>
    <dgm:cxn modelId="{31B625B4-F7EC-42C6-AD81-8FA826CAD6AC}" type="presParOf" srcId="{C6E441D3-B4F3-40AA-9B93-433C3A9AA3D6}" destId="{F425AA81-54ED-421A-B82C-87CD1A2007B6}" srcOrd="4" destOrd="0" presId="urn:microsoft.com/office/officeart/2005/8/layout/vList5"/>
    <dgm:cxn modelId="{F2F9DEB5-6F4D-4D8D-BA92-F7422B5F5BE3}" type="presParOf" srcId="{F425AA81-54ED-421A-B82C-87CD1A2007B6}" destId="{D8B96D86-E83E-4E21-BA27-739F290768DA}" srcOrd="0" destOrd="0" presId="urn:microsoft.com/office/officeart/2005/8/layout/vList5"/>
    <dgm:cxn modelId="{4B28E20B-CF9B-4E60-9D34-77ED49F7D28D}" type="presParOf" srcId="{F425AA81-54ED-421A-B82C-87CD1A2007B6}" destId="{3DBD18FA-AC05-421A-A1F9-7DEC170B966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6FE32184-6917-4777-AF9D-9D78BA52ADC9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C734C83-ECE0-4382-A2F7-CC84461C41E4}">
      <dgm:prSet custT="1"/>
      <dgm:spPr/>
      <dgm:t>
        <a:bodyPr/>
        <a:lstStyle/>
        <a:p>
          <a:r>
            <a:rPr lang="ru-RU" sz="2000" b="1" dirty="0" smtClean="0"/>
            <a:t>обслуживание финансовых операций правительства</a:t>
          </a:r>
          <a:endParaRPr lang="ru-RU" sz="2000" b="1" dirty="0"/>
        </a:p>
      </dgm:t>
    </dgm:pt>
    <dgm:pt modelId="{620E3A74-8914-424D-B3CA-F750F7B3CA86}" type="parTrans" cxnId="{07258A6E-F6E4-487F-ACA6-3028AAD2DA4C}">
      <dgm:prSet/>
      <dgm:spPr/>
      <dgm:t>
        <a:bodyPr/>
        <a:lstStyle/>
        <a:p>
          <a:endParaRPr lang="ru-RU"/>
        </a:p>
      </dgm:t>
    </dgm:pt>
    <dgm:pt modelId="{8B4AEF53-0645-4A99-9831-D0B4CA32F6E5}" type="sibTrans" cxnId="{07258A6E-F6E4-487F-ACA6-3028AAD2DA4C}">
      <dgm:prSet/>
      <dgm:spPr/>
      <dgm:t>
        <a:bodyPr/>
        <a:lstStyle/>
        <a:p>
          <a:endParaRPr lang="ru-RU"/>
        </a:p>
      </dgm:t>
    </dgm:pt>
    <dgm:pt modelId="{A655CC0C-CDF7-491A-8061-6F590422CEC6}">
      <dgm:prSet custT="1"/>
      <dgm:spPr/>
      <dgm:t>
        <a:bodyPr/>
        <a:lstStyle/>
        <a:p>
          <a:r>
            <a:rPr lang="ru-RU" sz="2000" b="1" dirty="0" smtClean="0"/>
            <a:t>посредничество в платежах казначейства и кредитование правительства</a:t>
          </a:r>
          <a:endParaRPr lang="ru-RU" sz="2000" b="1" dirty="0"/>
        </a:p>
      </dgm:t>
    </dgm:pt>
    <dgm:pt modelId="{5DC7EB2C-AE22-455F-8B92-1B1AD0F8ABE3}" type="parTrans" cxnId="{01CD0760-9232-4CC7-816E-26C16529F16F}">
      <dgm:prSet/>
      <dgm:spPr/>
      <dgm:t>
        <a:bodyPr/>
        <a:lstStyle/>
        <a:p>
          <a:endParaRPr lang="ru-RU"/>
        </a:p>
      </dgm:t>
    </dgm:pt>
    <dgm:pt modelId="{6728FCB3-B81C-4FA1-8118-716D30D6071A}" type="sibTrans" cxnId="{01CD0760-9232-4CC7-816E-26C16529F16F}">
      <dgm:prSet/>
      <dgm:spPr/>
      <dgm:t>
        <a:bodyPr/>
        <a:lstStyle/>
        <a:p>
          <a:endParaRPr lang="ru-RU"/>
        </a:p>
      </dgm:t>
    </dgm:pt>
    <dgm:pt modelId="{CB5B0C28-E2DA-4398-A619-6EC0CDA62C6D}">
      <dgm:prSet custT="1"/>
      <dgm:spPr/>
      <dgm:t>
        <a:bodyPr/>
        <a:lstStyle/>
        <a:p>
          <a:r>
            <a:rPr lang="ru-RU" sz="2000" b="1" dirty="0" smtClean="0"/>
            <a:t>предоставление кредитной поддержки коммерческим банкам</a:t>
          </a:r>
          <a:endParaRPr lang="ru-RU" sz="2000" b="1" dirty="0"/>
        </a:p>
      </dgm:t>
    </dgm:pt>
    <dgm:pt modelId="{31C3095B-6F5B-4B96-883E-5C81CC08A821}" type="parTrans" cxnId="{4D3BD5F1-232F-438C-B936-0B0B833F1CA1}">
      <dgm:prSet/>
      <dgm:spPr/>
      <dgm:t>
        <a:bodyPr/>
        <a:lstStyle/>
        <a:p>
          <a:endParaRPr lang="ru-RU"/>
        </a:p>
      </dgm:t>
    </dgm:pt>
    <dgm:pt modelId="{CBA1D918-444B-4989-804A-17269522F7E3}" type="sibTrans" cxnId="{4D3BD5F1-232F-438C-B936-0B0B833F1CA1}">
      <dgm:prSet/>
      <dgm:spPr/>
      <dgm:t>
        <a:bodyPr/>
        <a:lstStyle/>
        <a:p>
          <a:endParaRPr lang="ru-RU"/>
        </a:p>
      </dgm:t>
    </dgm:pt>
    <dgm:pt modelId="{B4B9FA75-8362-490E-B60B-E2CF06436CAF}">
      <dgm:prSet custT="1"/>
      <dgm:spPr/>
      <dgm:t>
        <a:bodyPr/>
        <a:lstStyle/>
        <a:p>
          <a:r>
            <a:rPr lang="ru-RU" sz="2000" b="1" i="0" dirty="0" smtClean="0"/>
            <a:t>хранение золотовалютных резервов страны</a:t>
          </a:r>
          <a:endParaRPr lang="ru-RU" sz="2000" b="1" i="0" dirty="0"/>
        </a:p>
      </dgm:t>
    </dgm:pt>
    <dgm:pt modelId="{2D660D68-3315-4C8A-B855-1FEC505A8FBB}" type="parTrans" cxnId="{3EBFE1BD-DD7E-418F-9827-0EDD6CADC614}">
      <dgm:prSet/>
      <dgm:spPr/>
      <dgm:t>
        <a:bodyPr/>
        <a:lstStyle/>
        <a:p>
          <a:endParaRPr lang="ru-RU"/>
        </a:p>
      </dgm:t>
    </dgm:pt>
    <dgm:pt modelId="{BD5FE80C-B4C9-4FF2-A982-FD11F6A942B0}" type="sibTrans" cxnId="{3EBFE1BD-DD7E-418F-9827-0EDD6CADC614}">
      <dgm:prSet/>
      <dgm:spPr/>
      <dgm:t>
        <a:bodyPr/>
        <a:lstStyle/>
        <a:p>
          <a:endParaRPr lang="ru-RU"/>
        </a:p>
      </dgm:t>
    </dgm:pt>
    <dgm:pt modelId="{1C6E9674-725C-42F7-B10E-E5C827298895}">
      <dgm:prSet custT="1"/>
      <dgm:spPr/>
      <dgm:t>
        <a:bodyPr/>
        <a:lstStyle/>
        <a:p>
          <a:r>
            <a:rPr lang="ru-RU" sz="2000" b="1" dirty="0" smtClean="0"/>
            <a:t>функции </a:t>
          </a:r>
          <a:r>
            <a:rPr lang="ru-RU" sz="2000" b="1" i="0" dirty="0" smtClean="0"/>
            <a:t>межбанковского расчетного центра</a:t>
          </a:r>
          <a:endParaRPr lang="ru-RU" sz="2000" b="1" i="0" dirty="0"/>
        </a:p>
      </dgm:t>
    </dgm:pt>
    <dgm:pt modelId="{BAD3A227-6F76-47C3-AB8C-F943DA05B6AA}" type="parTrans" cxnId="{00BFFADC-FCAB-48E9-A2C4-5F726502DE0A}">
      <dgm:prSet/>
      <dgm:spPr/>
      <dgm:t>
        <a:bodyPr/>
        <a:lstStyle/>
        <a:p>
          <a:endParaRPr lang="ru-RU"/>
        </a:p>
      </dgm:t>
    </dgm:pt>
    <dgm:pt modelId="{7E0D3D68-D697-4F28-BF48-8AF28CFFD7FB}" type="sibTrans" cxnId="{00BFFADC-FCAB-48E9-A2C4-5F726502DE0A}">
      <dgm:prSet/>
      <dgm:spPr/>
      <dgm:t>
        <a:bodyPr/>
        <a:lstStyle/>
        <a:p>
          <a:endParaRPr lang="ru-RU"/>
        </a:p>
      </dgm:t>
    </dgm:pt>
    <dgm:pt modelId="{326095A2-9227-435C-A053-587990387F03}">
      <dgm:prSet custT="1"/>
      <dgm:spPr/>
      <dgm:t>
        <a:bodyPr/>
        <a:lstStyle/>
        <a:p>
          <a:r>
            <a:rPr lang="ru-RU" sz="2000" b="1" dirty="0" smtClean="0"/>
            <a:t>хранение обязательных резервов коммерческих банков</a:t>
          </a:r>
          <a:endParaRPr lang="ru-RU" sz="2000" b="1" dirty="0"/>
        </a:p>
      </dgm:t>
    </dgm:pt>
    <dgm:pt modelId="{868BEDA9-BA62-400E-97EE-7D8E878E1B40}" type="sibTrans" cxnId="{D337A4F1-CAA4-4FAF-ACCD-9FB71097A5C9}">
      <dgm:prSet/>
      <dgm:spPr/>
      <dgm:t>
        <a:bodyPr/>
        <a:lstStyle/>
        <a:p>
          <a:endParaRPr lang="ru-RU"/>
        </a:p>
      </dgm:t>
    </dgm:pt>
    <dgm:pt modelId="{149D5706-4F3D-4CDC-8303-5B41C97ECD02}" type="parTrans" cxnId="{D337A4F1-CAA4-4FAF-ACCD-9FB71097A5C9}">
      <dgm:prSet/>
      <dgm:spPr/>
      <dgm:t>
        <a:bodyPr/>
        <a:lstStyle/>
        <a:p>
          <a:endParaRPr lang="ru-RU"/>
        </a:p>
      </dgm:t>
    </dgm:pt>
    <dgm:pt modelId="{4D17A38A-E984-45A8-8D16-EB6B2376D269}" type="pres">
      <dgm:prSet presAssocID="{6FE32184-6917-4777-AF9D-9D78BA52ADC9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9E4FBDA-77C1-4AE1-A49E-A781975D47E1}" type="pres">
      <dgm:prSet presAssocID="{EC734C83-ECE0-4382-A2F7-CC84461C41E4}" presName="composite" presStyleCnt="0"/>
      <dgm:spPr/>
    </dgm:pt>
    <dgm:pt modelId="{21BAB4B3-6667-4842-AF74-3DA1A4B5B915}" type="pres">
      <dgm:prSet presAssocID="{EC734C83-ECE0-4382-A2F7-CC84461C41E4}" presName="imgShp" presStyleLbl="fgImgPlace1" presStyleIdx="0" presStyleCnt="6"/>
      <dgm:spPr/>
    </dgm:pt>
    <dgm:pt modelId="{F2238BC4-BA6F-4116-9504-66D90C8405EA}" type="pres">
      <dgm:prSet presAssocID="{EC734C83-ECE0-4382-A2F7-CC84461C41E4}" presName="txShp" presStyleLbl="node1" presStyleIdx="0" presStyleCnt="6" custScaleY="157420" custLinFactNeighborX="-922" custLinFactNeighborY="-4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7F601E-DE1D-49B1-BA2F-682FC2269A5B}" type="pres">
      <dgm:prSet presAssocID="{8B4AEF53-0645-4A99-9831-D0B4CA32F6E5}" presName="spacing" presStyleCnt="0"/>
      <dgm:spPr/>
    </dgm:pt>
    <dgm:pt modelId="{F009B007-0DC6-431C-9D9A-4E140456125E}" type="pres">
      <dgm:prSet presAssocID="{A655CC0C-CDF7-491A-8061-6F590422CEC6}" presName="composite" presStyleCnt="0"/>
      <dgm:spPr/>
    </dgm:pt>
    <dgm:pt modelId="{C9796D50-63B6-42D2-8116-AAD5D6DD2CDD}" type="pres">
      <dgm:prSet presAssocID="{A655CC0C-CDF7-491A-8061-6F590422CEC6}" presName="imgShp" presStyleLbl="fgImgPlace1" presStyleIdx="1" presStyleCnt="6"/>
      <dgm:spPr/>
    </dgm:pt>
    <dgm:pt modelId="{5F33EE01-A646-4C8B-B7CB-43BEAF4E5BE6}" type="pres">
      <dgm:prSet presAssocID="{A655CC0C-CDF7-491A-8061-6F590422CEC6}" presName="txShp" presStyleLbl="node1" presStyleIdx="1" presStyleCnt="6" custScaleY="173327" custLinFactNeighborX="243" custLinFactNeighborY="21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D25C4F-0666-428A-97E2-B2767408FC9B}" type="pres">
      <dgm:prSet presAssocID="{6728FCB3-B81C-4FA1-8118-716D30D6071A}" presName="spacing" presStyleCnt="0"/>
      <dgm:spPr/>
    </dgm:pt>
    <dgm:pt modelId="{65DC95BE-A527-470C-B8BE-DB948ACB8FA6}" type="pres">
      <dgm:prSet presAssocID="{326095A2-9227-435C-A053-587990387F03}" presName="composite" presStyleCnt="0"/>
      <dgm:spPr/>
    </dgm:pt>
    <dgm:pt modelId="{03E0AF5A-496B-4D7A-A882-C17CAE4CEB20}" type="pres">
      <dgm:prSet presAssocID="{326095A2-9227-435C-A053-587990387F03}" presName="imgShp" presStyleLbl="fgImgPlace1" presStyleIdx="2" presStyleCnt="6"/>
      <dgm:spPr/>
    </dgm:pt>
    <dgm:pt modelId="{8B60A255-87EF-4230-BBC7-FBDC038FC5FA}" type="pres">
      <dgm:prSet presAssocID="{326095A2-9227-435C-A053-587990387F03}" presName="txShp" presStyleLbl="node1" presStyleIdx="2" presStyleCnt="6" custScaleY="158771" custLinFactNeighborX="1119" custLinFactNeighborY="-39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E9F0F4-D204-4A00-A2E9-628B17A00D13}" type="pres">
      <dgm:prSet presAssocID="{868BEDA9-BA62-400E-97EE-7D8E878E1B40}" presName="spacing" presStyleCnt="0"/>
      <dgm:spPr/>
    </dgm:pt>
    <dgm:pt modelId="{F56B87A2-7CD0-4B2A-AC31-73B83F391EB4}" type="pres">
      <dgm:prSet presAssocID="{CB5B0C28-E2DA-4398-A619-6EC0CDA62C6D}" presName="composite" presStyleCnt="0"/>
      <dgm:spPr/>
    </dgm:pt>
    <dgm:pt modelId="{4284E7B0-CC72-45FE-A978-6800E385982A}" type="pres">
      <dgm:prSet presAssocID="{CB5B0C28-E2DA-4398-A619-6EC0CDA62C6D}" presName="imgShp" presStyleLbl="fgImgPlace1" presStyleIdx="3" presStyleCnt="6"/>
      <dgm:spPr/>
    </dgm:pt>
    <dgm:pt modelId="{38D1FE6A-D015-4C39-983A-B35B9AAC15AD}" type="pres">
      <dgm:prSet presAssocID="{CB5B0C28-E2DA-4398-A619-6EC0CDA62C6D}" presName="txShp" presStyleLbl="node1" presStyleIdx="3" presStyleCnt="6" custScaleX="103612" custScaleY="147674" custLinFactNeighborX="-654" custLinFactNeighborY="-68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40FBA6-2AB8-48C8-88CB-F5D8A8821412}" type="pres">
      <dgm:prSet presAssocID="{CBA1D918-444B-4989-804A-17269522F7E3}" presName="spacing" presStyleCnt="0"/>
      <dgm:spPr/>
    </dgm:pt>
    <dgm:pt modelId="{B277BFDE-1206-45B8-BBCB-7374E760C1E7}" type="pres">
      <dgm:prSet presAssocID="{B4B9FA75-8362-490E-B60B-E2CF06436CAF}" presName="composite" presStyleCnt="0"/>
      <dgm:spPr/>
    </dgm:pt>
    <dgm:pt modelId="{87163906-7952-4E88-B828-1F819A24F127}" type="pres">
      <dgm:prSet presAssocID="{B4B9FA75-8362-490E-B60B-E2CF06436CAF}" presName="imgShp" presStyleLbl="fgImgPlace1" presStyleIdx="4" presStyleCnt="6"/>
      <dgm:spPr/>
    </dgm:pt>
    <dgm:pt modelId="{21AA8038-9FC9-4F95-AEF7-C12CD65A30AE}" type="pres">
      <dgm:prSet presAssocID="{B4B9FA75-8362-490E-B60B-E2CF06436CAF}" presName="txShp" presStyleLbl="node1" presStyleIdx="4" presStyleCnt="6" custScaleY="1800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854856-C645-4C82-9A65-0BA536196F57}" type="pres">
      <dgm:prSet presAssocID="{BD5FE80C-B4C9-4FF2-A982-FD11F6A942B0}" presName="spacing" presStyleCnt="0"/>
      <dgm:spPr/>
    </dgm:pt>
    <dgm:pt modelId="{A4B6E46B-255B-4867-A678-78015F5E1F48}" type="pres">
      <dgm:prSet presAssocID="{1C6E9674-725C-42F7-B10E-E5C827298895}" presName="composite" presStyleCnt="0"/>
      <dgm:spPr/>
    </dgm:pt>
    <dgm:pt modelId="{CC0DE03B-5431-415B-8F53-94020C970E86}" type="pres">
      <dgm:prSet presAssocID="{1C6E9674-725C-42F7-B10E-E5C827298895}" presName="imgShp" presStyleLbl="fgImgPlace1" presStyleIdx="5" presStyleCnt="6"/>
      <dgm:spPr/>
    </dgm:pt>
    <dgm:pt modelId="{7A58E535-E16F-4568-88A9-DD3F13C55756}" type="pres">
      <dgm:prSet presAssocID="{1C6E9674-725C-42F7-B10E-E5C827298895}" presName="txShp" presStyleLbl="node1" presStyleIdx="5" presStyleCnt="6" custScaleY="1208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EBFE1BD-DD7E-418F-9827-0EDD6CADC614}" srcId="{6FE32184-6917-4777-AF9D-9D78BA52ADC9}" destId="{B4B9FA75-8362-490E-B60B-E2CF06436CAF}" srcOrd="4" destOrd="0" parTransId="{2D660D68-3315-4C8A-B855-1FEC505A8FBB}" sibTransId="{BD5FE80C-B4C9-4FF2-A982-FD11F6A942B0}"/>
    <dgm:cxn modelId="{00BFFADC-FCAB-48E9-A2C4-5F726502DE0A}" srcId="{6FE32184-6917-4777-AF9D-9D78BA52ADC9}" destId="{1C6E9674-725C-42F7-B10E-E5C827298895}" srcOrd="5" destOrd="0" parTransId="{BAD3A227-6F76-47C3-AB8C-F943DA05B6AA}" sibTransId="{7E0D3D68-D697-4F28-BF48-8AF28CFFD7FB}"/>
    <dgm:cxn modelId="{07258A6E-F6E4-487F-ACA6-3028AAD2DA4C}" srcId="{6FE32184-6917-4777-AF9D-9D78BA52ADC9}" destId="{EC734C83-ECE0-4382-A2F7-CC84461C41E4}" srcOrd="0" destOrd="0" parTransId="{620E3A74-8914-424D-B3CA-F750F7B3CA86}" sibTransId="{8B4AEF53-0645-4A99-9831-D0B4CA32F6E5}"/>
    <dgm:cxn modelId="{4D11F46C-8E3B-438E-8C9D-159E19577365}" type="presOf" srcId="{B4B9FA75-8362-490E-B60B-E2CF06436CAF}" destId="{21AA8038-9FC9-4F95-AEF7-C12CD65A30AE}" srcOrd="0" destOrd="0" presId="urn:microsoft.com/office/officeart/2005/8/layout/vList3"/>
    <dgm:cxn modelId="{97399054-092C-4F4A-A606-55B3908DC10C}" type="presOf" srcId="{326095A2-9227-435C-A053-587990387F03}" destId="{8B60A255-87EF-4230-BBC7-FBDC038FC5FA}" srcOrd="0" destOrd="0" presId="urn:microsoft.com/office/officeart/2005/8/layout/vList3"/>
    <dgm:cxn modelId="{42FF36C7-3C64-489E-B96C-434C4F877D44}" type="presOf" srcId="{CB5B0C28-E2DA-4398-A619-6EC0CDA62C6D}" destId="{38D1FE6A-D015-4C39-983A-B35B9AAC15AD}" srcOrd="0" destOrd="0" presId="urn:microsoft.com/office/officeart/2005/8/layout/vList3"/>
    <dgm:cxn modelId="{D39CB7D5-F665-4396-865E-418D821444AB}" type="presOf" srcId="{1C6E9674-725C-42F7-B10E-E5C827298895}" destId="{7A58E535-E16F-4568-88A9-DD3F13C55756}" srcOrd="0" destOrd="0" presId="urn:microsoft.com/office/officeart/2005/8/layout/vList3"/>
    <dgm:cxn modelId="{78C80345-4262-40C4-8069-E12642EB29F1}" type="presOf" srcId="{A655CC0C-CDF7-491A-8061-6F590422CEC6}" destId="{5F33EE01-A646-4C8B-B7CB-43BEAF4E5BE6}" srcOrd="0" destOrd="0" presId="urn:microsoft.com/office/officeart/2005/8/layout/vList3"/>
    <dgm:cxn modelId="{49B99E96-B312-4060-BB31-F71FEF242781}" type="presOf" srcId="{EC734C83-ECE0-4382-A2F7-CC84461C41E4}" destId="{F2238BC4-BA6F-4116-9504-66D90C8405EA}" srcOrd="0" destOrd="0" presId="urn:microsoft.com/office/officeart/2005/8/layout/vList3"/>
    <dgm:cxn modelId="{01CD0760-9232-4CC7-816E-26C16529F16F}" srcId="{6FE32184-6917-4777-AF9D-9D78BA52ADC9}" destId="{A655CC0C-CDF7-491A-8061-6F590422CEC6}" srcOrd="1" destOrd="0" parTransId="{5DC7EB2C-AE22-455F-8B92-1B1AD0F8ABE3}" sibTransId="{6728FCB3-B81C-4FA1-8118-716D30D6071A}"/>
    <dgm:cxn modelId="{D337A4F1-CAA4-4FAF-ACCD-9FB71097A5C9}" srcId="{6FE32184-6917-4777-AF9D-9D78BA52ADC9}" destId="{326095A2-9227-435C-A053-587990387F03}" srcOrd="2" destOrd="0" parTransId="{149D5706-4F3D-4CDC-8303-5B41C97ECD02}" sibTransId="{868BEDA9-BA62-400E-97EE-7D8E878E1B40}"/>
    <dgm:cxn modelId="{4D3BD5F1-232F-438C-B936-0B0B833F1CA1}" srcId="{6FE32184-6917-4777-AF9D-9D78BA52ADC9}" destId="{CB5B0C28-E2DA-4398-A619-6EC0CDA62C6D}" srcOrd="3" destOrd="0" parTransId="{31C3095B-6F5B-4B96-883E-5C81CC08A821}" sibTransId="{CBA1D918-444B-4989-804A-17269522F7E3}"/>
    <dgm:cxn modelId="{7C9FB0E6-D657-49F8-BEF5-7580E271ED0C}" type="presOf" srcId="{6FE32184-6917-4777-AF9D-9D78BA52ADC9}" destId="{4D17A38A-E984-45A8-8D16-EB6B2376D269}" srcOrd="0" destOrd="0" presId="urn:microsoft.com/office/officeart/2005/8/layout/vList3"/>
    <dgm:cxn modelId="{1ACA4783-D210-4AC2-A2AF-783CEC880A75}" type="presParOf" srcId="{4D17A38A-E984-45A8-8D16-EB6B2376D269}" destId="{19E4FBDA-77C1-4AE1-A49E-A781975D47E1}" srcOrd="0" destOrd="0" presId="urn:microsoft.com/office/officeart/2005/8/layout/vList3"/>
    <dgm:cxn modelId="{97657639-36BD-4B9A-942C-73B671A20E5A}" type="presParOf" srcId="{19E4FBDA-77C1-4AE1-A49E-A781975D47E1}" destId="{21BAB4B3-6667-4842-AF74-3DA1A4B5B915}" srcOrd="0" destOrd="0" presId="urn:microsoft.com/office/officeart/2005/8/layout/vList3"/>
    <dgm:cxn modelId="{A5AD015D-786C-4820-A46F-F62F1C15E1AE}" type="presParOf" srcId="{19E4FBDA-77C1-4AE1-A49E-A781975D47E1}" destId="{F2238BC4-BA6F-4116-9504-66D90C8405EA}" srcOrd="1" destOrd="0" presId="urn:microsoft.com/office/officeart/2005/8/layout/vList3"/>
    <dgm:cxn modelId="{B3A7288C-28B0-48A0-AB0A-C5373CA83889}" type="presParOf" srcId="{4D17A38A-E984-45A8-8D16-EB6B2376D269}" destId="{E77F601E-DE1D-49B1-BA2F-682FC2269A5B}" srcOrd="1" destOrd="0" presId="urn:microsoft.com/office/officeart/2005/8/layout/vList3"/>
    <dgm:cxn modelId="{BD8C7724-3AD1-4BFD-9279-5B2411A2D44E}" type="presParOf" srcId="{4D17A38A-E984-45A8-8D16-EB6B2376D269}" destId="{F009B007-0DC6-431C-9D9A-4E140456125E}" srcOrd="2" destOrd="0" presId="urn:microsoft.com/office/officeart/2005/8/layout/vList3"/>
    <dgm:cxn modelId="{5C2E9A31-7161-4F69-8D8E-D7A788E8E6D1}" type="presParOf" srcId="{F009B007-0DC6-431C-9D9A-4E140456125E}" destId="{C9796D50-63B6-42D2-8116-AAD5D6DD2CDD}" srcOrd="0" destOrd="0" presId="urn:microsoft.com/office/officeart/2005/8/layout/vList3"/>
    <dgm:cxn modelId="{0AC0FB27-39E0-46FD-866C-75DE0B41DFD1}" type="presParOf" srcId="{F009B007-0DC6-431C-9D9A-4E140456125E}" destId="{5F33EE01-A646-4C8B-B7CB-43BEAF4E5BE6}" srcOrd="1" destOrd="0" presId="urn:microsoft.com/office/officeart/2005/8/layout/vList3"/>
    <dgm:cxn modelId="{007C80BE-B76C-4440-A63C-B1CBF23BEBB1}" type="presParOf" srcId="{4D17A38A-E984-45A8-8D16-EB6B2376D269}" destId="{1BD25C4F-0666-428A-97E2-B2767408FC9B}" srcOrd="3" destOrd="0" presId="urn:microsoft.com/office/officeart/2005/8/layout/vList3"/>
    <dgm:cxn modelId="{CE785F67-6224-4291-AF39-541541BD093B}" type="presParOf" srcId="{4D17A38A-E984-45A8-8D16-EB6B2376D269}" destId="{65DC95BE-A527-470C-B8BE-DB948ACB8FA6}" srcOrd="4" destOrd="0" presId="urn:microsoft.com/office/officeart/2005/8/layout/vList3"/>
    <dgm:cxn modelId="{6619ED40-D242-4B08-AD51-771DADF35B1E}" type="presParOf" srcId="{65DC95BE-A527-470C-B8BE-DB948ACB8FA6}" destId="{03E0AF5A-496B-4D7A-A882-C17CAE4CEB20}" srcOrd="0" destOrd="0" presId="urn:microsoft.com/office/officeart/2005/8/layout/vList3"/>
    <dgm:cxn modelId="{4660043E-0582-471A-8689-98E76A3A4CA4}" type="presParOf" srcId="{65DC95BE-A527-470C-B8BE-DB948ACB8FA6}" destId="{8B60A255-87EF-4230-BBC7-FBDC038FC5FA}" srcOrd="1" destOrd="0" presId="urn:microsoft.com/office/officeart/2005/8/layout/vList3"/>
    <dgm:cxn modelId="{010A8963-73C7-4073-BE65-BC0A39112F04}" type="presParOf" srcId="{4D17A38A-E984-45A8-8D16-EB6B2376D269}" destId="{63E9F0F4-D204-4A00-A2E9-628B17A00D13}" srcOrd="5" destOrd="0" presId="urn:microsoft.com/office/officeart/2005/8/layout/vList3"/>
    <dgm:cxn modelId="{D795993D-B746-4B1B-B81F-92A590BB765B}" type="presParOf" srcId="{4D17A38A-E984-45A8-8D16-EB6B2376D269}" destId="{F56B87A2-7CD0-4B2A-AC31-73B83F391EB4}" srcOrd="6" destOrd="0" presId="urn:microsoft.com/office/officeart/2005/8/layout/vList3"/>
    <dgm:cxn modelId="{FC8276EA-78F5-47F7-8038-C35D680C8EA1}" type="presParOf" srcId="{F56B87A2-7CD0-4B2A-AC31-73B83F391EB4}" destId="{4284E7B0-CC72-45FE-A978-6800E385982A}" srcOrd="0" destOrd="0" presId="urn:microsoft.com/office/officeart/2005/8/layout/vList3"/>
    <dgm:cxn modelId="{1F791DFF-8C7F-4A31-ACD6-0E36897F0428}" type="presParOf" srcId="{F56B87A2-7CD0-4B2A-AC31-73B83F391EB4}" destId="{38D1FE6A-D015-4C39-983A-B35B9AAC15AD}" srcOrd="1" destOrd="0" presId="urn:microsoft.com/office/officeart/2005/8/layout/vList3"/>
    <dgm:cxn modelId="{01CF851D-3186-46A9-8B92-A71380EA5AC2}" type="presParOf" srcId="{4D17A38A-E984-45A8-8D16-EB6B2376D269}" destId="{7A40FBA6-2AB8-48C8-88CB-F5D8A8821412}" srcOrd="7" destOrd="0" presId="urn:microsoft.com/office/officeart/2005/8/layout/vList3"/>
    <dgm:cxn modelId="{9065D52A-8E12-4F10-8CAF-0BF5C733FF25}" type="presParOf" srcId="{4D17A38A-E984-45A8-8D16-EB6B2376D269}" destId="{B277BFDE-1206-45B8-BBCB-7374E760C1E7}" srcOrd="8" destOrd="0" presId="urn:microsoft.com/office/officeart/2005/8/layout/vList3"/>
    <dgm:cxn modelId="{A963C60D-3776-4AA4-81D7-CC15D27F2B72}" type="presParOf" srcId="{B277BFDE-1206-45B8-BBCB-7374E760C1E7}" destId="{87163906-7952-4E88-B828-1F819A24F127}" srcOrd="0" destOrd="0" presId="urn:microsoft.com/office/officeart/2005/8/layout/vList3"/>
    <dgm:cxn modelId="{DCAD021B-BB48-4B80-9CBB-2F2AB0F5D135}" type="presParOf" srcId="{B277BFDE-1206-45B8-BBCB-7374E760C1E7}" destId="{21AA8038-9FC9-4F95-AEF7-C12CD65A30AE}" srcOrd="1" destOrd="0" presId="urn:microsoft.com/office/officeart/2005/8/layout/vList3"/>
    <dgm:cxn modelId="{F7CF0AF7-4910-4FF7-A987-0EACF5942AB6}" type="presParOf" srcId="{4D17A38A-E984-45A8-8D16-EB6B2376D269}" destId="{09854856-C645-4C82-9A65-0BA536196F57}" srcOrd="9" destOrd="0" presId="urn:microsoft.com/office/officeart/2005/8/layout/vList3"/>
    <dgm:cxn modelId="{6C0D1823-DE6A-4CC0-B54C-0EBA68B07C0E}" type="presParOf" srcId="{4D17A38A-E984-45A8-8D16-EB6B2376D269}" destId="{A4B6E46B-255B-4867-A678-78015F5E1F48}" srcOrd="10" destOrd="0" presId="urn:microsoft.com/office/officeart/2005/8/layout/vList3"/>
    <dgm:cxn modelId="{0C6CCCC0-40A3-49BB-96AC-702DB7D3FFA1}" type="presParOf" srcId="{A4B6E46B-255B-4867-A678-78015F5E1F48}" destId="{CC0DE03B-5431-415B-8F53-94020C970E86}" srcOrd="0" destOrd="0" presId="urn:microsoft.com/office/officeart/2005/8/layout/vList3"/>
    <dgm:cxn modelId="{854CB5CB-CC3B-4851-A998-2FF69DD60D6A}" type="presParOf" srcId="{A4B6E46B-255B-4867-A678-78015F5E1F48}" destId="{7A58E535-E16F-4568-88A9-DD3F13C55756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4FD06F76-D9C1-455E-9729-B21B5BADD52A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C81ACD1-7B19-4660-8BE1-C5493CF43A51}">
      <dgm:prSet custT="1"/>
      <dgm:spPr/>
      <dgm:t>
        <a:bodyPr/>
        <a:lstStyle/>
        <a:p>
          <a:r>
            <a:rPr lang="ru-RU" sz="2000" b="1" dirty="0" smtClean="0"/>
            <a:t>привлечение депозитов</a:t>
          </a:r>
          <a:endParaRPr lang="ru-RU" sz="2000" b="1" dirty="0"/>
        </a:p>
      </dgm:t>
    </dgm:pt>
    <dgm:pt modelId="{385C623F-EC8F-4BBA-B2FC-EEE6B59883A0}" type="parTrans" cxnId="{1E8382AB-2BAB-43AF-A4E5-21621BE8E532}">
      <dgm:prSet/>
      <dgm:spPr/>
      <dgm:t>
        <a:bodyPr/>
        <a:lstStyle/>
        <a:p>
          <a:endParaRPr lang="ru-RU"/>
        </a:p>
      </dgm:t>
    </dgm:pt>
    <dgm:pt modelId="{BA33EC48-744E-4B0B-B3FA-CC08DF8A986E}" type="sibTrans" cxnId="{1E8382AB-2BAB-43AF-A4E5-21621BE8E532}">
      <dgm:prSet/>
      <dgm:spPr/>
      <dgm:t>
        <a:bodyPr/>
        <a:lstStyle/>
        <a:p>
          <a:endParaRPr lang="ru-RU"/>
        </a:p>
      </dgm:t>
    </dgm:pt>
    <dgm:pt modelId="{A8114AD4-8380-4308-ABD0-711409B39AC0}">
      <dgm:prSet custT="1"/>
      <dgm:spPr/>
      <dgm:t>
        <a:bodyPr/>
        <a:lstStyle/>
        <a:p>
          <a:r>
            <a:rPr lang="ru-RU" sz="2000" b="1" dirty="0" smtClean="0"/>
            <a:t>выдача кредитов</a:t>
          </a:r>
          <a:endParaRPr lang="ru-RU" sz="2000" b="1" dirty="0"/>
        </a:p>
      </dgm:t>
    </dgm:pt>
    <dgm:pt modelId="{32D68D48-D09D-4304-BDA3-2F0DDE39919E}" type="parTrans" cxnId="{C4238A02-6488-436A-8F9D-2D3F05D221F7}">
      <dgm:prSet/>
      <dgm:spPr/>
      <dgm:t>
        <a:bodyPr/>
        <a:lstStyle/>
        <a:p>
          <a:endParaRPr lang="ru-RU"/>
        </a:p>
      </dgm:t>
    </dgm:pt>
    <dgm:pt modelId="{770C38C2-F6B1-48B4-A1D2-787EBC0F84D9}" type="sibTrans" cxnId="{C4238A02-6488-436A-8F9D-2D3F05D221F7}">
      <dgm:prSet/>
      <dgm:spPr/>
      <dgm:t>
        <a:bodyPr/>
        <a:lstStyle/>
        <a:p>
          <a:endParaRPr lang="ru-RU"/>
        </a:p>
      </dgm:t>
    </dgm:pt>
    <dgm:pt modelId="{77DA9D49-CB6D-49F9-A670-0ECF87D58CA7}">
      <dgm:prSet custT="1"/>
      <dgm:spPr/>
      <dgm:t>
        <a:bodyPr/>
        <a:lstStyle/>
        <a:p>
          <a:r>
            <a:rPr lang="ru-RU" sz="2000" b="1" dirty="0" smtClean="0"/>
            <a:t>расчетно-кассовые</a:t>
          </a:r>
          <a:endParaRPr lang="ru-RU" sz="2000" b="1" dirty="0"/>
        </a:p>
      </dgm:t>
    </dgm:pt>
    <dgm:pt modelId="{2B3ADAF0-52D9-4D83-8D08-7B23E0066722}" type="parTrans" cxnId="{F2A1DF6E-D016-4422-9288-C2B69C6B139C}">
      <dgm:prSet/>
      <dgm:spPr/>
      <dgm:t>
        <a:bodyPr/>
        <a:lstStyle/>
        <a:p>
          <a:endParaRPr lang="ru-RU"/>
        </a:p>
      </dgm:t>
    </dgm:pt>
    <dgm:pt modelId="{CC585349-3D00-4B59-AC3E-B8A01A56C049}" type="sibTrans" cxnId="{F2A1DF6E-D016-4422-9288-C2B69C6B139C}">
      <dgm:prSet/>
      <dgm:spPr/>
      <dgm:t>
        <a:bodyPr/>
        <a:lstStyle/>
        <a:p>
          <a:endParaRPr lang="ru-RU"/>
        </a:p>
      </dgm:t>
    </dgm:pt>
    <dgm:pt modelId="{C688D7B8-CFAE-4B9D-8BE8-1C6ADB0D8AE1}">
      <dgm:prSet custT="1"/>
      <dgm:spPr/>
      <dgm:t>
        <a:bodyPr/>
        <a:lstStyle/>
        <a:p>
          <a:r>
            <a:rPr lang="ru-RU" sz="2000" b="1" dirty="0" smtClean="0"/>
            <a:t>доверительные</a:t>
          </a:r>
          <a:endParaRPr lang="ru-RU" sz="2000" b="1" dirty="0"/>
        </a:p>
      </dgm:t>
    </dgm:pt>
    <dgm:pt modelId="{927400BA-FE47-4FDE-A123-6C494CE15DC0}" type="parTrans" cxnId="{7FA16525-12E8-4A2F-B11B-D2A91E97EA73}">
      <dgm:prSet/>
      <dgm:spPr/>
      <dgm:t>
        <a:bodyPr/>
        <a:lstStyle/>
        <a:p>
          <a:endParaRPr lang="ru-RU"/>
        </a:p>
      </dgm:t>
    </dgm:pt>
    <dgm:pt modelId="{50BF440E-ECB7-4F6A-976A-6CD40766D19F}" type="sibTrans" cxnId="{7FA16525-12E8-4A2F-B11B-D2A91E97EA73}">
      <dgm:prSet/>
      <dgm:spPr/>
      <dgm:t>
        <a:bodyPr/>
        <a:lstStyle/>
        <a:p>
          <a:endParaRPr lang="ru-RU"/>
        </a:p>
      </dgm:t>
    </dgm:pt>
    <dgm:pt modelId="{B85F2A48-1239-4D73-B07A-5041A7E594B3}">
      <dgm:prSet custT="1"/>
      <dgm:spPr/>
      <dgm:t>
        <a:bodyPr/>
        <a:lstStyle/>
        <a:p>
          <a:r>
            <a:rPr lang="ru-RU" sz="2000" b="1" dirty="0" err="1" smtClean="0"/>
            <a:t>межбанков-ские</a:t>
          </a:r>
          <a:endParaRPr lang="ru-RU" sz="2000" b="1" dirty="0"/>
        </a:p>
      </dgm:t>
    </dgm:pt>
    <dgm:pt modelId="{A7698433-26D3-44DC-98AF-91B64F360DFF}" type="parTrans" cxnId="{19466BB2-7AB5-4375-BA84-97EC45FC1A1B}">
      <dgm:prSet/>
      <dgm:spPr/>
      <dgm:t>
        <a:bodyPr/>
        <a:lstStyle/>
        <a:p>
          <a:endParaRPr lang="ru-RU"/>
        </a:p>
      </dgm:t>
    </dgm:pt>
    <dgm:pt modelId="{B866553F-DD37-4779-9C19-855B1CE2485A}" type="sibTrans" cxnId="{19466BB2-7AB5-4375-BA84-97EC45FC1A1B}">
      <dgm:prSet/>
      <dgm:spPr/>
      <dgm:t>
        <a:bodyPr/>
        <a:lstStyle/>
        <a:p>
          <a:endParaRPr lang="ru-RU"/>
        </a:p>
      </dgm:t>
    </dgm:pt>
    <dgm:pt modelId="{29A9652B-E784-457E-AA5D-B5F091668CBF}">
      <dgm:prSet custT="1"/>
      <dgm:spPr/>
      <dgm:t>
        <a:bodyPr/>
        <a:lstStyle/>
        <a:p>
          <a:r>
            <a:rPr lang="ru-RU" sz="2000" b="1" dirty="0" smtClean="0"/>
            <a:t>с ценными бумагами</a:t>
          </a:r>
          <a:endParaRPr lang="ru-RU" sz="2000" b="1" dirty="0"/>
        </a:p>
      </dgm:t>
    </dgm:pt>
    <dgm:pt modelId="{EED31225-EE26-463F-BFD4-53A6FFC3F568}" type="parTrans" cxnId="{C315E8CF-4D27-42DB-91C0-E54E31D5B8AC}">
      <dgm:prSet/>
      <dgm:spPr/>
      <dgm:t>
        <a:bodyPr/>
        <a:lstStyle/>
        <a:p>
          <a:endParaRPr lang="ru-RU"/>
        </a:p>
      </dgm:t>
    </dgm:pt>
    <dgm:pt modelId="{9D1E9C59-E271-4B41-820F-5EEDAAE25AC1}" type="sibTrans" cxnId="{C315E8CF-4D27-42DB-91C0-E54E31D5B8AC}">
      <dgm:prSet/>
      <dgm:spPr/>
      <dgm:t>
        <a:bodyPr/>
        <a:lstStyle/>
        <a:p>
          <a:endParaRPr lang="ru-RU"/>
        </a:p>
      </dgm:t>
    </dgm:pt>
    <dgm:pt modelId="{F0782916-A4F6-4AC4-9FF5-2E857A62853C}">
      <dgm:prSet custT="1"/>
      <dgm:spPr/>
      <dgm:t>
        <a:bodyPr/>
        <a:lstStyle/>
        <a:p>
          <a:r>
            <a:rPr lang="ru-RU" sz="2000" b="1" dirty="0" smtClean="0"/>
            <a:t>с иностранной валютой</a:t>
          </a:r>
          <a:endParaRPr lang="ru-RU" sz="2000" b="1" dirty="0"/>
        </a:p>
      </dgm:t>
    </dgm:pt>
    <dgm:pt modelId="{F6E30D47-1B49-4E3F-87B6-1434D0AF28AD}" type="parTrans" cxnId="{F424E438-2F5E-44E2-A262-7C32A4A3C40F}">
      <dgm:prSet/>
      <dgm:spPr/>
      <dgm:t>
        <a:bodyPr/>
        <a:lstStyle/>
        <a:p>
          <a:endParaRPr lang="ru-RU"/>
        </a:p>
      </dgm:t>
    </dgm:pt>
    <dgm:pt modelId="{4E9668B2-6AFA-46EF-BD8C-BBEE68887061}" type="sibTrans" cxnId="{F424E438-2F5E-44E2-A262-7C32A4A3C40F}">
      <dgm:prSet/>
      <dgm:spPr/>
      <dgm:t>
        <a:bodyPr/>
        <a:lstStyle/>
        <a:p>
          <a:endParaRPr lang="ru-RU"/>
        </a:p>
      </dgm:t>
    </dgm:pt>
    <dgm:pt modelId="{37598F5C-99E6-4153-A67C-AE10CFF940FD}">
      <dgm:prSet/>
      <dgm:spPr/>
      <dgm:t>
        <a:bodyPr/>
        <a:lstStyle/>
        <a:p>
          <a:endParaRPr lang="ru-RU" dirty="0"/>
        </a:p>
      </dgm:t>
    </dgm:pt>
    <dgm:pt modelId="{0ACBE57C-555F-4D4E-A37B-D0D5BB146F1A}" type="parTrans" cxnId="{BD168ED1-4FD6-4361-B3E1-D87BDCF2C630}">
      <dgm:prSet/>
      <dgm:spPr/>
      <dgm:t>
        <a:bodyPr/>
        <a:lstStyle/>
        <a:p>
          <a:endParaRPr lang="ru-RU"/>
        </a:p>
      </dgm:t>
    </dgm:pt>
    <dgm:pt modelId="{33C44017-97EE-4863-8649-8B35349E1727}" type="sibTrans" cxnId="{BD168ED1-4FD6-4361-B3E1-D87BDCF2C630}">
      <dgm:prSet/>
      <dgm:spPr/>
      <dgm:t>
        <a:bodyPr/>
        <a:lstStyle/>
        <a:p>
          <a:endParaRPr lang="ru-RU"/>
        </a:p>
      </dgm:t>
    </dgm:pt>
    <dgm:pt modelId="{3381A581-ECB0-492B-90AB-B5ACEAF5B680}" type="pres">
      <dgm:prSet presAssocID="{4FD06F76-D9C1-455E-9729-B21B5BADD52A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9E9BDF7-7D0D-42E6-B75A-D59B0AB61328}" type="pres">
      <dgm:prSet presAssocID="{7C81ACD1-7B19-4660-8BE1-C5493CF43A51}" presName="circ1" presStyleLbl="vennNode1" presStyleIdx="0" presStyleCnt="7"/>
      <dgm:spPr/>
    </dgm:pt>
    <dgm:pt modelId="{74EBE971-F313-45A7-AA9B-7455A1C3A566}" type="pres">
      <dgm:prSet presAssocID="{7C81ACD1-7B19-4660-8BE1-C5493CF43A51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18D444-A7C9-499B-A093-EE2A285BDE0F}" type="pres">
      <dgm:prSet presAssocID="{A8114AD4-8380-4308-ABD0-711409B39AC0}" presName="circ2" presStyleLbl="vennNode1" presStyleIdx="1" presStyleCnt="7"/>
      <dgm:spPr/>
    </dgm:pt>
    <dgm:pt modelId="{F987E5E6-3693-4DC9-96DF-00F8226E8D21}" type="pres">
      <dgm:prSet presAssocID="{A8114AD4-8380-4308-ABD0-711409B39AC0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3B4E6F-C1D4-4C1B-A3CD-F2D580155D28}" type="pres">
      <dgm:prSet presAssocID="{77DA9D49-CB6D-49F9-A670-0ECF87D58CA7}" presName="circ3" presStyleLbl="vennNode1" presStyleIdx="2" presStyleCnt="7"/>
      <dgm:spPr/>
    </dgm:pt>
    <dgm:pt modelId="{E38CA352-2718-45BB-B120-E94D603E300C}" type="pres">
      <dgm:prSet presAssocID="{77DA9D49-CB6D-49F9-A670-0ECF87D58CA7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CB0BE4-4173-4073-9949-23A50828A8FC}" type="pres">
      <dgm:prSet presAssocID="{C688D7B8-CFAE-4B9D-8BE8-1C6ADB0D8AE1}" presName="circ4" presStyleLbl="vennNode1" presStyleIdx="3" presStyleCnt="7"/>
      <dgm:spPr/>
    </dgm:pt>
    <dgm:pt modelId="{0AA58247-6E06-4312-808F-D5F5049FDF94}" type="pres">
      <dgm:prSet presAssocID="{C688D7B8-CFAE-4B9D-8BE8-1C6ADB0D8AE1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B9213F-4735-43BE-9CD4-89E00FF519A3}" type="pres">
      <dgm:prSet presAssocID="{B85F2A48-1239-4D73-B07A-5041A7E594B3}" presName="circ5" presStyleLbl="vennNode1" presStyleIdx="4" presStyleCnt="7"/>
      <dgm:spPr/>
    </dgm:pt>
    <dgm:pt modelId="{7C72DF4C-FB28-4115-8786-BB41591687A4}" type="pres">
      <dgm:prSet presAssocID="{B85F2A48-1239-4D73-B07A-5041A7E594B3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4B814F-F407-4966-B378-E9B84A98DDD9}" type="pres">
      <dgm:prSet presAssocID="{29A9652B-E784-457E-AA5D-B5F091668CBF}" presName="circ6" presStyleLbl="vennNode1" presStyleIdx="5" presStyleCnt="7"/>
      <dgm:spPr/>
    </dgm:pt>
    <dgm:pt modelId="{A9801832-968C-4DC9-9C25-2B323B412DA2}" type="pres">
      <dgm:prSet presAssocID="{29A9652B-E784-457E-AA5D-B5F091668CBF}" presName="circ6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FA91FA-B1F2-4363-A87E-9A1900CA0CDA}" type="pres">
      <dgm:prSet presAssocID="{F0782916-A4F6-4AC4-9FF5-2E857A62853C}" presName="circ7" presStyleLbl="vennNode1" presStyleIdx="6" presStyleCnt="7"/>
      <dgm:spPr/>
    </dgm:pt>
    <dgm:pt modelId="{517D9CBC-703E-4E40-AFF4-6EC1DA8F8E6E}" type="pres">
      <dgm:prSet presAssocID="{F0782916-A4F6-4AC4-9FF5-2E857A62853C}" presName="circ7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F43B172-51D7-4068-B63E-6D108749800A}" type="presOf" srcId="{F0782916-A4F6-4AC4-9FF5-2E857A62853C}" destId="{517D9CBC-703E-4E40-AFF4-6EC1DA8F8E6E}" srcOrd="0" destOrd="0" presId="urn:microsoft.com/office/officeart/2005/8/layout/venn1"/>
    <dgm:cxn modelId="{19466BB2-7AB5-4375-BA84-97EC45FC1A1B}" srcId="{4FD06F76-D9C1-455E-9729-B21B5BADD52A}" destId="{B85F2A48-1239-4D73-B07A-5041A7E594B3}" srcOrd="4" destOrd="0" parTransId="{A7698433-26D3-44DC-98AF-91B64F360DFF}" sibTransId="{B866553F-DD37-4779-9C19-855B1CE2485A}"/>
    <dgm:cxn modelId="{BD168ED1-4FD6-4361-B3E1-D87BDCF2C630}" srcId="{4FD06F76-D9C1-455E-9729-B21B5BADD52A}" destId="{37598F5C-99E6-4153-A67C-AE10CFF940FD}" srcOrd="7" destOrd="0" parTransId="{0ACBE57C-555F-4D4E-A37B-D0D5BB146F1A}" sibTransId="{33C44017-97EE-4863-8649-8B35349E1727}"/>
    <dgm:cxn modelId="{F2A1DF6E-D016-4422-9288-C2B69C6B139C}" srcId="{4FD06F76-D9C1-455E-9729-B21B5BADD52A}" destId="{77DA9D49-CB6D-49F9-A670-0ECF87D58CA7}" srcOrd="2" destOrd="0" parTransId="{2B3ADAF0-52D9-4D83-8D08-7B23E0066722}" sibTransId="{CC585349-3D00-4B59-AC3E-B8A01A56C049}"/>
    <dgm:cxn modelId="{7D2D3725-572C-4C03-A6FD-2824988BEF89}" type="presOf" srcId="{7C81ACD1-7B19-4660-8BE1-C5493CF43A51}" destId="{74EBE971-F313-45A7-AA9B-7455A1C3A566}" srcOrd="0" destOrd="0" presId="urn:microsoft.com/office/officeart/2005/8/layout/venn1"/>
    <dgm:cxn modelId="{C4238A02-6488-436A-8F9D-2D3F05D221F7}" srcId="{4FD06F76-D9C1-455E-9729-B21B5BADD52A}" destId="{A8114AD4-8380-4308-ABD0-711409B39AC0}" srcOrd="1" destOrd="0" parTransId="{32D68D48-D09D-4304-BDA3-2F0DDE39919E}" sibTransId="{770C38C2-F6B1-48B4-A1D2-787EBC0F84D9}"/>
    <dgm:cxn modelId="{7FA16525-12E8-4A2F-B11B-D2A91E97EA73}" srcId="{4FD06F76-D9C1-455E-9729-B21B5BADD52A}" destId="{C688D7B8-CFAE-4B9D-8BE8-1C6ADB0D8AE1}" srcOrd="3" destOrd="0" parTransId="{927400BA-FE47-4FDE-A123-6C494CE15DC0}" sibTransId="{50BF440E-ECB7-4F6A-976A-6CD40766D19F}"/>
    <dgm:cxn modelId="{1E8382AB-2BAB-43AF-A4E5-21621BE8E532}" srcId="{4FD06F76-D9C1-455E-9729-B21B5BADD52A}" destId="{7C81ACD1-7B19-4660-8BE1-C5493CF43A51}" srcOrd="0" destOrd="0" parTransId="{385C623F-EC8F-4BBA-B2FC-EEE6B59883A0}" sibTransId="{BA33EC48-744E-4B0B-B3FA-CC08DF8A986E}"/>
    <dgm:cxn modelId="{D21CBDD2-2554-4559-A0DB-5120EB3A20DF}" type="presOf" srcId="{29A9652B-E784-457E-AA5D-B5F091668CBF}" destId="{A9801832-968C-4DC9-9C25-2B323B412DA2}" srcOrd="0" destOrd="0" presId="urn:microsoft.com/office/officeart/2005/8/layout/venn1"/>
    <dgm:cxn modelId="{F424E438-2F5E-44E2-A262-7C32A4A3C40F}" srcId="{4FD06F76-D9C1-455E-9729-B21B5BADD52A}" destId="{F0782916-A4F6-4AC4-9FF5-2E857A62853C}" srcOrd="6" destOrd="0" parTransId="{F6E30D47-1B49-4E3F-87B6-1434D0AF28AD}" sibTransId="{4E9668B2-6AFA-46EF-BD8C-BBEE68887061}"/>
    <dgm:cxn modelId="{C315E8CF-4D27-42DB-91C0-E54E31D5B8AC}" srcId="{4FD06F76-D9C1-455E-9729-B21B5BADD52A}" destId="{29A9652B-E784-457E-AA5D-B5F091668CBF}" srcOrd="5" destOrd="0" parTransId="{EED31225-EE26-463F-BFD4-53A6FFC3F568}" sibTransId="{9D1E9C59-E271-4B41-820F-5EEDAAE25AC1}"/>
    <dgm:cxn modelId="{AAE13F66-6114-4C94-8245-F13C98C89CEF}" type="presOf" srcId="{77DA9D49-CB6D-49F9-A670-0ECF87D58CA7}" destId="{E38CA352-2718-45BB-B120-E94D603E300C}" srcOrd="0" destOrd="0" presId="urn:microsoft.com/office/officeart/2005/8/layout/venn1"/>
    <dgm:cxn modelId="{2B8B80FA-145B-4033-B55D-A63D26E533AC}" type="presOf" srcId="{4FD06F76-D9C1-455E-9729-B21B5BADD52A}" destId="{3381A581-ECB0-492B-90AB-B5ACEAF5B680}" srcOrd="0" destOrd="0" presId="urn:microsoft.com/office/officeart/2005/8/layout/venn1"/>
    <dgm:cxn modelId="{D77A8399-4214-4577-B7FE-86D7AC4276B8}" type="presOf" srcId="{A8114AD4-8380-4308-ABD0-711409B39AC0}" destId="{F987E5E6-3693-4DC9-96DF-00F8226E8D21}" srcOrd="0" destOrd="0" presId="urn:microsoft.com/office/officeart/2005/8/layout/venn1"/>
    <dgm:cxn modelId="{2F7F9E04-D190-4252-AB58-40B9844203BB}" type="presOf" srcId="{B85F2A48-1239-4D73-B07A-5041A7E594B3}" destId="{7C72DF4C-FB28-4115-8786-BB41591687A4}" srcOrd="0" destOrd="0" presId="urn:microsoft.com/office/officeart/2005/8/layout/venn1"/>
    <dgm:cxn modelId="{9F1DBD17-8E68-48BB-B4FA-69E5DDDB0231}" type="presOf" srcId="{C688D7B8-CFAE-4B9D-8BE8-1C6ADB0D8AE1}" destId="{0AA58247-6E06-4312-808F-D5F5049FDF94}" srcOrd="0" destOrd="0" presId="urn:microsoft.com/office/officeart/2005/8/layout/venn1"/>
    <dgm:cxn modelId="{6B464022-3CA9-4FD1-B4BD-62CA08C46520}" type="presParOf" srcId="{3381A581-ECB0-492B-90AB-B5ACEAF5B680}" destId="{29E9BDF7-7D0D-42E6-B75A-D59B0AB61328}" srcOrd="0" destOrd="0" presId="urn:microsoft.com/office/officeart/2005/8/layout/venn1"/>
    <dgm:cxn modelId="{E9B7C0E4-5F71-48E7-9A4B-B6CB2FC40551}" type="presParOf" srcId="{3381A581-ECB0-492B-90AB-B5ACEAF5B680}" destId="{74EBE971-F313-45A7-AA9B-7455A1C3A566}" srcOrd="1" destOrd="0" presId="urn:microsoft.com/office/officeart/2005/8/layout/venn1"/>
    <dgm:cxn modelId="{8B5DBF90-FE1C-494A-9926-08D85F57822E}" type="presParOf" srcId="{3381A581-ECB0-492B-90AB-B5ACEAF5B680}" destId="{5218D444-A7C9-499B-A093-EE2A285BDE0F}" srcOrd="2" destOrd="0" presId="urn:microsoft.com/office/officeart/2005/8/layout/venn1"/>
    <dgm:cxn modelId="{E555B80C-7B75-482A-8462-E9181309EB40}" type="presParOf" srcId="{3381A581-ECB0-492B-90AB-B5ACEAF5B680}" destId="{F987E5E6-3693-4DC9-96DF-00F8226E8D21}" srcOrd="3" destOrd="0" presId="urn:microsoft.com/office/officeart/2005/8/layout/venn1"/>
    <dgm:cxn modelId="{C76B44F1-F606-4E14-942C-B6A1F25199DF}" type="presParOf" srcId="{3381A581-ECB0-492B-90AB-B5ACEAF5B680}" destId="{053B4E6F-C1D4-4C1B-A3CD-F2D580155D28}" srcOrd="4" destOrd="0" presId="urn:microsoft.com/office/officeart/2005/8/layout/venn1"/>
    <dgm:cxn modelId="{CFC8E8FD-2F4D-419F-B879-00A6DF5E3BF6}" type="presParOf" srcId="{3381A581-ECB0-492B-90AB-B5ACEAF5B680}" destId="{E38CA352-2718-45BB-B120-E94D603E300C}" srcOrd="5" destOrd="0" presId="urn:microsoft.com/office/officeart/2005/8/layout/venn1"/>
    <dgm:cxn modelId="{E126B375-DA3F-4A0D-82B8-35E10194C71E}" type="presParOf" srcId="{3381A581-ECB0-492B-90AB-B5ACEAF5B680}" destId="{91CB0BE4-4173-4073-9949-23A50828A8FC}" srcOrd="6" destOrd="0" presId="urn:microsoft.com/office/officeart/2005/8/layout/venn1"/>
    <dgm:cxn modelId="{D5773A94-513A-4298-952E-481E67E3F00D}" type="presParOf" srcId="{3381A581-ECB0-492B-90AB-B5ACEAF5B680}" destId="{0AA58247-6E06-4312-808F-D5F5049FDF94}" srcOrd="7" destOrd="0" presId="urn:microsoft.com/office/officeart/2005/8/layout/venn1"/>
    <dgm:cxn modelId="{FA22FB3D-11F2-4999-8D83-05F9A0C91DBB}" type="presParOf" srcId="{3381A581-ECB0-492B-90AB-B5ACEAF5B680}" destId="{95B9213F-4735-43BE-9CD4-89E00FF519A3}" srcOrd="8" destOrd="0" presId="urn:microsoft.com/office/officeart/2005/8/layout/venn1"/>
    <dgm:cxn modelId="{208D9181-D3D9-4F83-AB8C-40EAA57A7BF3}" type="presParOf" srcId="{3381A581-ECB0-492B-90AB-B5ACEAF5B680}" destId="{7C72DF4C-FB28-4115-8786-BB41591687A4}" srcOrd="9" destOrd="0" presId="urn:microsoft.com/office/officeart/2005/8/layout/venn1"/>
    <dgm:cxn modelId="{80D67259-7B50-4CBC-97EF-86080C76F413}" type="presParOf" srcId="{3381A581-ECB0-492B-90AB-B5ACEAF5B680}" destId="{894B814F-F407-4966-B378-E9B84A98DDD9}" srcOrd="10" destOrd="0" presId="urn:microsoft.com/office/officeart/2005/8/layout/venn1"/>
    <dgm:cxn modelId="{2F81BA3A-C7AC-444F-9712-996DE831C7B1}" type="presParOf" srcId="{3381A581-ECB0-492B-90AB-B5ACEAF5B680}" destId="{A9801832-968C-4DC9-9C25-2B323B412DA2}" srcOrd="11" destOrd="0" presId="urn:microsoft.com/office/officeart/2005/8/layout/venn1"/>
    <dgm:cxn modelId="{CA1D09EC-991C-4A97-882D-5C12CE4D4290}" type="presParOf" srcId="{3381A581-ECB0-492B-90AB-B5ACEAF5B680}" destId="{01FA91FA-B1F2-4363-A87E-9A1900CA0CDA}" srcOrd="12" destOrd="0" presId="urn:microsoft.com/office/officeart/2005/8/layout/venn1"/>
    <dgm:cxn modelId="{B8E293CC-C41D-42BD-A7A4-6A8FEED5117C}" type="presParOf" srcId="{3381A581-ECB0-492B-90AB-B5ACEAF5B680}" destId="{517D9CBC-703E-4E40-AFF4-6EC1DA8F8E6E}" srcOrd="1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78187F-DCF4-4F89-9C6B-C14691048E58}">
      <dsp:nvSpPr>
        <dsp:cNvPr id="0" name=""/>
        <dsp:cNvSpPr/>
      </dsp:nvSpPr>
      <dsp:spPr>
        <a:xfrm>
          <a:off x="2876315" y="356999"/>
          <a:ext cx="2677187" cy="221981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/>
            <a:t>Эффектив-ность</a:t>
          </a:r>
          <a:endParaRPr lang="ru-RU" sz="2400" b="1" kern="1200" dirty="0"/>
        </a:p>
      </dsp:txBody>
      <dsp:txXfrm>
        <a:off x="3268380" y="682084"/>
        <a:ext cx="1893057" cy="1569649"/>
      </dsp:txXfrm>
    </dsp:sp>
    <dsp:sp modelId="{0E884BDC-B51D-42BE-807C-F8CB0A22466C}">
      <dsp:nvSpPr>
        <dsp:cNvPr id="0" name=""/>
        <dsp:cNvSpPr/>
      </dsp:nvSpPr>
      <dsp:spPr>
        <a:xfrm rot="18140975" flipH="1">
          <a:off x="4833272" y="2434332"/>
          <a:ext cx="1963" cy="6204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tint val="60000"/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833724" y="2446491"/>
        <a:ext cx="1374" cy="37226"/>
      </dsp:txXfrm>
    </dsp:sp>
    <dsp:sp modelId="{B359CADA-D001-4993-8FF1-529C9F86EA5B}">
      <dsp:nvSpPr>
        <dsp:cNvPr id="0" name=""/>
        <dsp:cNvSpPr/>
      </dsp:nvSpPr>
      <dsp:spPr>
        <a:xfrm>
          <a:off x="4071721" y="2321866"/>
          <a:ext cx="2909045" cy="243080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Стабиль-</a:t>
          </a:r>
          <a:r>
            <a:rPr lang="ru-RU" sz="2400" b="1" kern="1200" dirty="0" err="1" smtClean="0"/>
            <a:t>ность</a:t>
          </a:r>
          <a:endParaRPr lang="ru-RU" sz="2400" b="1" kern="1200" dirty="0"/>
        </a:p>
      </dsp:txBody>
      <dsp:txXfrm>
        <a:off x="4497741" y="2677849"/>
        <a:ext cx="2057005" cy="1718835"/>
      </dsp:txXfrm>
    </dsp:sp>
    <dsp:sp modelId="{1172EA84-52C6-4D6F-BBBF-A6F27B59A882}">
      <dsp:nvSpPr>
        <dsp:cNvPr id="0" name=""/>
        <dsp:cNvSpPr/>
      </dsp:nvSpPr>
      <dsp:spPr>
        <a:xfrm rot="189197" flipH="1" flipV="1">
          <a:off x="4102028" y="3428462"/>
          <a:ext cx="24636" cy="6204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tint val="60000"/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4109413" y="3441073"/>
        <a:ext cx="17245" cy="37226"/>
      </dsp:txXfrm>
    </dsp:sp>
    <dsp:sp modelId="{BD29C822-9C3E-41EA-B93A-299286BD08FC}">
      <dsp:nvSpPr>
        <dsp:cNvPr id="0" name=""/>
        <dsp:cNvSpPr/>
      </dsp:nvSpPr>
      <dsp:spPr>
        <a:xfrm>
          <a:off x="1220119" y="2115398"/>
          <a:ext cx="2939140" cy="253119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/>
            <a:t>Справедли-вость</a:t>
          </a:r>
          <a:endParaRPr lang="ru-RU" sz="2400" b="1" kern="1200" dirty="0"/>
        </a:p>
      </dsp:txBody>
      <dsp:txXfrm>
        <a:off x="1650546" y="2486084"/>
        <a:ext cx="2078286" cy="1789827"/>
      </dsp:txXfrm>
    </dsp:sp>
    <dsp:sp modelId="{97669A3E-39F3-4990-8B4C-EBD8FDAF4479}">
      <dsp:nvSpPr>
        <dsp:cNvPr id="0" name=""/>
        <dsp:cNvSpPr/>
      </dsp:nvSpPr>
      <dsp:spPr>
        <a:xfrm rot="7712951">
          <a:off x="3496427" y="2333359"/>
          <a:ext cx="6684" cy="6204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tint val="60000"/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3498054" y="2344983"/>
        <a:ext cx="4679" cy="3722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87D697-7BCF-4682-B627-8AB30E67DBB6}">
      <dsp:nvSpPr>
        <dsp:cNvPr id="0" name=""/>
        <dsp:cNvSpPr/>
      </dsp:nvSpPr>
      <dsp:spPr>
        <a:xfrm rot="5400000">
          <a:off x="945331" y="991767"/>
          <a:ext cx="805052" cy="91652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8154B5-97AD-4FB3-874D-5D61ADA55EF8}">
      <dsp:nvSpPr>
        <dsp:cNvPr id="0" name=""/>
        <dsp:cNvSpPr/>
      </dsp:nvSpPr>
      <dsp:spPr>
        <a:xfrm>
          <a:off x="49085" y="34759"/>
          <a:ext cx="2721146" cy="1077802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Создание правовой основы  для принятия экономических решений</a:t>
          </a:r>
          <a:endParaRPr lang="ru-RU" sz="1600" b="1" kern="1200" dirty="0"/>
        </a:p>
      </dsp:txBody>
      <dsp:txXfrm>
        <a:off x="101708" y="87382"/>
        <a:ext cx="2615900" cy="972556"/>
      </dsp:txXfrm>
    </dsp:sp>
    <dsp:sp modelId="{F0001602-8B21-4D75-BF7D-E8CC300CDE27}">
      <dsp:nvSpPr>
        <dsp:cNvPr id="0" name=""/>
        <dsp:cNvSpPr/>
      </dsp:nvSpPr>
      <dsp:spPr>
        <a:xfrm>
          <a:off x="2087275" y="189823"/>
          <a:ext cx="985667" cy="7667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9913D4-ADBA-4C4F-B1E8-421354DFF05F}">
      <dsp:nvSpPr>
        <dsp:cNvPr id="0" name=""/>
        <dsp:cNvSpPr/>
      </dsp:nvSpPr>
      <dsp:spPr>
        <a:xfrm rot="5400000">
          <a:off x="2199020" y="2057380"/>
          <a:ext cx="805052" cy="91652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E53C56-7324-4208-85F6-FD5AB04501B6}">
      <dsp:nvSpPr>
        <dsp:cNvPr id="0" name=""/>
        <dsp:cNvSpPr/>
      </dsp:nvSpPr>
      <dsp:spPr>
        <a:xfrm>
          <a:off x="1666770" y="1136249"/>
          <a:ext cx="2325621" cy="948619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Поддержание   экономического роста </a:t>
          </a:r>
          <a:endParaRPr lang="ru-RU" sz="1800" b="1" kern="1200" dirty="0"/>
        </a:p>
      </dsp:txBody>
      <dsp:txXfrm>
        <a:off x="1713086" y="1182565"/>
        <a:ext cx="2232989" cy="855987"/>
      </dsp:txXfrm>
    </dsp:sp>
    <dsp:sp modelId="{31AF0AEE-BBDF-4664-B5EA-2A7566295336}">
      <dsp:nvSpPr>
        <dsp:cNvPr id="0" name=""/>
        <dsp:cNvSpPr/>
      </dsp:nvSpPr>
      <dsp:spPr>
        <a:xfrm>
          <a:off x="3340964" y="1255436"/>
          <a:ext cx="985667" cy="7667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5A9632-D739-4E07-9057-02D5CA3FBBB4}">
      <dsp:nvSpPr>
        <dsp:cNvPr id="0" name=""/>
        <dsp:cNvSpPr/>
      </dsp:nvSpPr>
      <dsp:spPr>
        <a:xfrm rot="5400000">
          <a:off x="3699796" y="3200395"/>
          <a:ext cx="805052" cy="91652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95A4E6-C281-4CC4-A5C8-EF97898839FE}">
      <dsp:nvSpPr>
        <dsp:cNvPr id="0" name=""/>
        <dsp:cNvSpPr/>
      </dsp:nvSpPr>
      <dsp:spPr>
        <a:xfrm>
          <a:off x="3141843" y="2205779"/>
          <a:ext cx="2424269" cy="1103424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Обеспечение высокой занятости</a:t>
          </a:r>
          <a:endParaRPr lang="ru-RU" sz="1800" b="1" kern="1200" dirty="0"/>
        </a:p>
      </dsp:txBody>
      <dsp:txXfrm>
        <a:off x="3195717" y="2259653"/>
        <a:ext cx="2316521" cy="995676"/>
      </dsp:txXfrm>
    </dsp:sp>
    <dsp:sp modelId="{0924786C-7630-408C-A6C7-7D1F8C2945CE}">
      <dsp:nvSpPr>
        <dsp:cNvPr id="0" name=""/>
        <dsp:cNvSpPr/>
      </dsp:nvSpPr>
      <dsp:spPr>
        <a:xfrm>
          <a:off x="4841740" y="2398452"/>
          <a:ext cx="985667" cy="7667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9E0DA0-2F63-464D-977D-AA39BC7467DF}">
      <dsp:nvSpPr>
        <dsp:cNvPr id="0" name=""/>
        <dsp:cNvSpPr/>
      </dsp:nvSpPr>
      <dsp:spPr>
        <a:xfrm rot="5400000">
          <a:off x="5105624" y="4266008"/>
          <a:ext cx="805052" cy="91652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22C7ED-AB60-4C20-B897-38B9829348BC}">
      <dsp:nvSpPr>
        <dsp:cNvPr id="0" name=""/>
        <dsp:cNvSpPr/>
      </dsp:nvSpPr>
      <dsp:spPr>
        <a:xfrm>
          <a:off x="4616931" y="3352703"/>
          <a:ext cx="2333021" cy="948619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Обеспечение социальной </a:t>
          </a:r>
          <a:r>
            <a:rPr lang="ru-RU" sz="1800" b="1" kern="1200" dirty="0" smtClean="0"/>
            <a:t>защищенности</a:t>
          </a:r>
          <a:endParaRPr lang="ru-RU" sz="1800" b="1" kern="1200" dirty="0"/>
        </a:p>
      </dsp:txBody>
      <dsp:txXfrm>
        <a:off x="4663247" y="3399019"/>
        <a:ext cx="2240389" cy="855987"/>
      </dsp:txXfrm>
    </dsp:sp>
    <dsp:sp modelId="{0E3CF142-F79A-4BB6-9AFA-7348E0B83558}">
      <dsp:nvSpPr>
        <dsp:cNvPr id="0" name=""/>
        <dsp:cNvSpPr/>
      </dsp:nvSpPr>
      <dsp:spPr>
        <a:xfrm>
          <a:off x="6247568" y="3464064"/>
          <a:ext cx="985667" cy="7667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8B91A9-F4A2-4546-A210-C95AD0142DB0}">
      <dsp:nvSpPr>
        <dsp:cNvPr id="0" name=""/>
        <dsp:cNvSpPr/>
      </dsp:nvSpPr>
      <dsp:spPr>
        <a:xfrm>
          <a:off x="5903978" y="4410490"/>
          <a:ext cx="2325621" cy="1070650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Обеспечение экономической безопасности</a:t>
          </a:r>
          <a:endParaRPr lang="ru-RU" sz="1800" b="1" kern="1200" dirty="0"/>
        </a:p>
      </dsp:txBody>
      <dsp:txXfrm>
        <a:off x="5956252" y="4462764"/>
        <a:ext cx="2221073" cy="96610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BDA8E9-7831-4C66-BBD2-836D7154CA69}">
      <dsp:nvSpPr>
        <dsp:cNvPr id="0" name=""/>
        <dsp:cNvSpPr/>
      </dsp:nvSpPr>
      <dsp:spPr>
        <a:xfrm rot="5400000">
          <a:off x="4987234" y="-1889325"/>
          <a:ext cx="1335647" cy="516509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проведение макроэкономической политики</a:t>
          </a: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>
              <a:latin typeface="Verdana" pitchFamily="34" charset="0"/>
              <a:ea typeface="Verdana" pitchFamily="34" charset="0"/>
              <a:cs typeface="Verdana" pitchFamily="34" charset="0"/>
            </a:rPr>
            <a:t>размещение ресурсов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>
              <a:latin typeface="Verdana" pitchFamily="34" charset="0"/>
              <a:ea typeface="Verdana" pitchFamily="34" charset="0"/>
              <a:cs typeface="Verdana" pitchFamily="34" charset="0"/>
            </a:rPr>
            <a:t>антимонопольное регулирование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.</a:t>
          </a: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3072511" y="90599"/>
        <a:ext cx="5099894" cy="1205245"/>
      </dsp:txXfrm>
    </dsp:sp>
    <dsp:sp modelId="{1C01E749-5574-4808-A9FC-29CC8BAE872A}">
      <dsp:nvSpPr>
        <dsp:cNvPr id="0" name=""/>
        <dsp:cNvSpPr/>
      </dsp:nvSpPr>
      <dsp:spPr>
        <a:xfrm>
          <a:off x="0" y="2870"/>
          <a:ext cx="3072510" cy="13807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/>
            <a:t>Экономические </a:t>
          </a:r>
          <a:endParaRPr lang="ru-RU" sz="2400" b="1" i="1" kern="1200" dirty="0"/>
        </a:p>
      </dsp:txBody>
      <dsp:txXfrm>
        <a:off x="67400" y="70270"/>
        <a:ext cx="2937710" cy="1245903"/>
      </dsp:txXfrm>
    </dsp:sp>
    <dsp:sp modelId="{5E207853-9036-4742-8368-5A221D0E974B}">
      <dsp:nvSpPr>
        <dsp:cNvPr id="0" name=""/>
        <dsp:cNvSpPr/>
      </dsp:nvSpPr>
      <dsp:spPr>
        <a:xfrm rot="5400000">
          <a:off x="5066452" y="-450161"/>
          <a:ext cx="1370629" cy="519136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обеспечение социальной справедливости </a:t>
          </a: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поддержка отраслей социальной сферы</a:t>
          </a: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охрана окружающей среды</a:t>
          </a: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3156083" y="1527117"/>
        <a:ext cx="5124459" cy="1236811"/>
      </dsp:txXfrm>
    </dsp:sp>
    <dsp:sp modelId="{D7950679-C8D6-4096-85D2-23846384D591}">
      <dsp:nvSpPr>
        <dsp:cNvPr id="0" name=""/>
        <dsp:cNvSpPr/>
      </dsp:nvSpPr>
      <dsp:spPr>
        <a:xfrm>
          <a:off x="0" y="1452608"/>
          <a:ext cx="3072510" cy="13807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/>
            <a:t>Социальные</a:t>
          </a:r>
          <a:endParaRPr lang="ru-RU" sz="2400" b="1" i="1" kern="1200" dirty="0"/>
        </a:p>
      </dsp:txBody>
      <dsp:txXfrm>
        <a:off x="67400" y="1520008"/>
        <a:ext cx="2937710" cy="1245903"/>
      </dsp:txXfrm>
    </dsp:sp>
    <dsp:sp modelId="{25C25A89-143F-41F6-9B13-EFBC6AD96D19}">
      <dsp:nvSpPr>
        <dsp:cNvPr id="0" name=""/>
        <dsp:cNvSpPr/>
      </dsp:nvSpPr>
      <dsp:spPr>
        <a:xfrm rot="5400000">
          <a:off x="5094809" y="1026529"/>
          <a:ext cx="1374484" cy="522741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обеспечение национальной безопасности</a:t>
          </a: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создание эффективной политической системы</a:t>
          </a: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поддержание мирового правопорядка</a:t>
          </a: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3168342" y="3020094"/>
        <a:ext cx="5160322" cy="1240290"/>
      </dsp:txXfrm>
    </dsp:sp>
    <dsp:sp modelId="{B81BA971-9CAF-459D-983F-C87EF76537AD}">
      <dsp:nvSpPr>
        <dsp:cNvPr id="0" name=""/>
        <dsp:cNvSpPr/>
      </dsp:nvSpPr>
      <dsp:spPr>
        <a:xfrm>
          <a:off x="0" y="2902347"/>
          <a:ext cx="3072510" cy="13807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smtClean="0"/>
            <a:t>Политические</a:t>
          </a:r>
          <a:endParaRPr lang="ru-RU" sz="2400" b="1" i="1" kern="1200" dirty="0"/>
        </a:p>
      </dsp:txBody>
      <dsp:txXfrm>
        <a:off x="67400" y="2969747"/>
        <a:ext cx="2937710" cy="1245903"/>
      </dsp:txXfrm>
    </dsp:sp>
    <dsp:sp modelId="{2FF62C8C-EEE6-4B50-A126-35C4E75AD66F}">
      <dsp:nvSpPr>
        <dsp:cNvPr id="0" name=""/>
        <dsp:cNvSpPr/>
      </dsp:nvSpPr>
      <dsp:spPr>
        <a:xfrm rot="5400000">
          <a:off x="5182000" y="2311316"/>
          <a:ext cx="1243262" cy="546224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обеспечение правовых норм и правил деятельности экономических субъектов</a:t>
          </a: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3072511" y="4481497"/>
        <a:ext cx="5401550" cy="1121880"/>
      </dsp:txXfrm>
    </dsp:sp>
    <dsp:sp modelId="{94019420-F818-49D4-BA4E-2FE268168A0E}">
      <dsp:nvSpPr>
        <dsp:cNvPr id="0" name=""/>
        <dsp:cNvSpPr/>
      </dsp:nvSpPr>
      <dsp:spPr>
        <a:xfrm>
          <a:off x="327" y="4349047"/>
          <a:ext cx="3072510" cy="13807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i="1" kern="1200" dirty="0" smtClean="0">
              <a:latin typeface="Constantia" pitchFamily="18" charset="0"/>
              <a:ea typeface="Verdana" pitchFamily="34" charset="0"/>
              <a:cs typeface="Verdana" pitchFamily="34" charset="0"/>
            </a:rPr>
            <a:t>Правовые</a:t>
          </a:r>
          <a:endParaRPr lang="ru-RU" sz="2400" b="1" i="1" kern="1200" dirty="0">
            <a:latin typeface="Constantia" pitchFamily="18" charset="0"/>
            <a:ea typeface="Verdana" pitchFamily="34" charset="0"/>
            <a:cs typeface="Verdana" pitchFamily="34" charset="0"/>
          </a:endParaRPr>
        </a:p>
      </dsp:txBody>
      <dsp:txXfrm>
        <a:off x="67727" y="4416447"/>
        <a:ext cx="2937710" cy="124590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238BC4-BA6F-4116-9504-66D90C8405EA}">
      <dsp:nvSpPr>
        <dsp:cNvPr id="0" name=""/>
        <dsp:cNvSpPr/>
      </dsp:nvSpPr>
      <dsp:spPr>
        <a:xfrm rot="10800000">
          <a:off x="1670535" y="3127"/>
          <a:ext cx="6080760" cy="73974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5031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определение объема и структуры национального продукта и национального дохода</a:t>
          </a:r>
          <a:endParaRPr lang="ru-RU" sz="1800" b="1" kern="1200" dirty="0"/>
        </a:p>
      </dsp:txBody>
      <dsp:txXfrm rot="10800000">
        <a:off x="1855470" y="3127"/>
        <a:ext cx="5895825" cy="739740"/>
      </dsp:txXfrm>
    </dsp:sp>
    <dsp:sp modelId="{21BAB4B3-6667-4842-AF74-3DA1A4B5B915}">
      <dsp:nvSpPr>
        <dsp:cNvPr id="0" name=""/>
        <dsp:cNvSpPr/>
      </dsp:nvSpPr>
      <dsp:spPr>
        <a:xfrm>
          <a:off x="1392704" y="95167"/>
          <a:ext cx="555660" cy="55566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D196CE-AD84-479D-A30A-CD55794BCA2F}">
      <dsp:nvSpPr>
        <dsp:cNvPr id="0" name=""/>
        <dsp:cNvSpPr/>
      </dsp:nvSpPr>
      <dsp:spPr>
        <a:xfrm rot="10800000">
          <a:off x="1670535" y="908737"/>
          <a:ext cx="6080760" cy="55566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5031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выявление факторов, регулирующих занятость в масштабах всей экономики</a:t>
          </a:r>
          <a:endParaRPr lang="ru-RU" sz="1800" b="1" kern="1200" dirty="0"/>
        </a:p>
      </dsp:txBody>
      <dsp:txXfrm rot="10800000">
        <a:off x="1809450" y="908737"/>
        <a:ext cx="5941845" cy="555660"/>
      </dsp:txXfrm>
    </dsp:sp>
    <dsp:sp modelId="{E2EBFF1F-125E-4B85-B583-47ADE8C905DD}">
      <dsp:nvSpPr>
        <dsp:cNvPr id="0" name=""/>
        <dsp:cNvSpPr/>
      </dsp:nvSpPr>
      <dsp:spPr>
        <a:xfrm>
          <a:off x="1392704" y="908737"/>
          <a:ext cx="555660" cy="55566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33EE01-A646-4C8B-B7CB-43BEAF4E5BE6}">
      <dsp:nvSpPr>
        <dsp:cNvPr id="0" name=""/>
        <dsp:cNvSpPr/>
      </dsp:nvSpPr>
      <dsp:spPr>
        <a:xfrm rot="10800000">
          <a:off x="1685311" y="1642605"/>
          <a:ext cx="6080760" cy="55449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5031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анализ природы инфляции и способов ее снижения</a:t>
          </a:r>
          <a:endParaRPr lang="ru-RU" sz="1800" b="1" kern="1200" dirty="0"/>
        </a:p>
      </dsp:txBody>
      <dsp:txXfrm rot="10800000">
        <a:off x="1823936" y="1642605"/>
        <a:ext cx="5942135" cy="554499"/>
      </dsp:txXfrm>
    </dsp:sp>
    <dsp:sp modelId="{C9796D50-63B6-42D2-8116-AAD5D6DD2CDD}">
      <dsp:nvSpPr>
        <dsp:cNvPr id="0" name=""/>
        <dsp:cNvSpPr/>
      </dsp:nvSpPr>
      <dsp:spPr>
        <a:xfrm>
          <a:off x="1392704" y="1630267"/>
          <a:ext cx="555660" cy="55566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60A255-87EF-4230-BBC7-FBDC038FC5FA}">
      <dsp:nvSpPr>
        <dsp:cNvPr id="0" name=""/>
        <dsp:cNvSpPr/>
      </dsp:nvSpPr>
      <dsp:spPr>
        <a:xfrm rot="10800000">
          <a:off x="1738578" y="2329581"/>
          <a:ext cx="6080760" cy="603142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5031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изучение механизма и факторов экономического роста</a:t>
          </a:r>
          <a:endParaRPr lang="ru-RU" sz="1800" b="1" kern="1200" dirty="0"/>
        </a:p>
      </dsp:txBody>
      <dsp:txXfrm rot="10800000">
        <a:off x="1889363" y="2329581"/>
        <a:ext cx="5929975" cy="603142"/>
      </dsp:txXfrm>
    </dsp:sp>
    <dsp:sp modelId="{03E0AF5A-496B-4D7A-A882-C17CAE4CEB20}">
      <dsp:nvSpPr>
        <dsp:cNvPr id="0" name=""/>
        <dsp:cNvSpPr/>
      </dsp:nvSpPr>
      <dsp:spPr>
        <a:xfrm>
          <a:off x="1392704" y="2375537"/>
          <a:ext cx="555660" cy="55566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42DB26-888B-4C93-AD24-9F4F7762EBDB}">
      <dsp:nvSpPr>
        <dsp:cNvPr id="0" name=""/>
        <dsp:cNvSpPr/>
      </dsp:nvSpPr>
      <dsp:spPr>
        <a:xfrm rot="10800000">
          <a:off x="1661961" y="3016182"/>
          <a:ext cx="6080760" cy="74945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5031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анализ </a:t>
          </a:r>
          <a:r>
            <a:rPr lang="ru-RU" sz="1800" b="1" kern="1200" dirty="0" smtClean="0"/>
            <a:t>причин циклических колебаний и конъюнктурных изменений в экономике</a:t>
          </a:r>
          <a:endParaRPr lang="ru-RU" sz="1800" b="1" kern="1200" dirty="0"/>
        </a:p>
      </dsp:txBody>
      <dsp:txXfrm rot="10800000">
        <a:off x="1849324" y="3016182"/>
        <a:ext cx="5893397" cy="749453"/>
      </dsp:txXfrm>
    </dsp:sp>
    <dsp:sp modelId="{4E32D981-1011-4B34-A794-320A14FA2434}">
      <dsp:nvSpPr>
        <dsp:cNvPr id="0" name=""/>
        <dsp:cNvSpPr/>
      </dsp:nvSpPr>
      <dsp:spPr>
        <a:xfrm>
          <a:off x="1392704" y="3217704"/>
          <a:ext cx="555660" cy="55566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48AAB2-5C3A-49D3-B545-B675ED5BB1A6}">
      <dsp:nvSpPr>
        <dsp:cNvPr id="0" name=""/>
        <dsp:cNvSpPr/>
      </dsp:nvSpPr>
      <dsp:spPr>
        <a:xfrm rot="10800000">
          <a:off x="1753537" y="3893408"/>
          <a:ext cx="6080760" cy="55566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5031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исследование внешнеэкономического взаимодействия национальных экономик</a:t>
          </a:r>
          <a:endParaRPr lang="ru-RU" sz="1800" b="1" kern="1200" dirty="0"/>
        </a:p>
      </dsp:txBody>
      <dsp:txXfrm rot="10800000">
        <a:off x="1892452" y="3893408"/>
        <a:ext cx="5941845" cy="555660"/>
      </dsp:txXfrm>
    </dsp:sp>
    <dsp:sp modelId="{5C44DDC7-981C-4361-AF0E-EF53AB24C772}">
      <dsp:nvSpPr>
        <dsp:cNvPr id="0" name=""/>
        <dsp:cNvSpPr/>
      </dsp:nvSpPr>
      <dsp:spPr>
        <a:xfrm>
          <a:off x="1392704" y="4036130"/>
          <a:ext cx="555660" cy="55566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6F396A-4E17-45B2-ACF7-C47B7BD64AF4}">
      <dsp:nvSpPr>
        <dsp:cNvPr id="0" name=""/>
        <dsp:cNvSpPr/>
      </dsp:nvSpPr>
      <dsp:spPr>
        <a:xfrm rot="10800000">
          <a:off x="1673514" y="4601108"/>
          <a:ext cx="6080760" cy="104447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5031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теоретическое обоснование целей, содержания и форм осуществления макроэкономической политики государства</a:t>
          </a:r>
          <a:endParaRPr lang="ru-RU" sz="1800" b="1" kern="1200" dirty="0"/>
        </a:p>
      </dsp:txBody>
      <dsp:txXfrm rot="10800000">
        <a:off x="1934633" y="4601108"/>
        <a:ext cx="5819641" cy="1044475"/>
      </dsp:txXfrm>
    </dsp:sp>
    <dsp:sp modelId="{068DE8B0-509B-4568-8A17-723D76177686}">
      <dsp:nvSpPr>
        <dsp:cNvPr id="0" name=""/>
        <dsp:cNvSpPr/>
      </dsp:nvSpPr>
      <dsp:spPr>
        <a:xfrm>
          <a:off x="1392704" y="5002067"/>
          <a:ext cx="555660" cy="55566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33319F-C9FB-4F87-9692-D35C53099CF7}">
      <dsp:nvSpPr>
        <dsp:cNvPr id="0" name=""/>
        <dsp:cNvSpPr/>
      </dsp:nvSpPr>
      <dsp:spPr>
        <a:xfrm>
          <a:off x="1378494" y="0"/>
          <a:ext cx="5472610" cy="4968551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37FF65-EC0A-4070-A8AC-9DC16E4470EF}">
      <dsp:nvSpPr>
        <dsp:cNvPr id="0" name=""/>
        <dsp:cNvSpPr/>
      </dsp:nvSpPr>
      <dsp:spPr>
        <a:xfrm>
          <a:off x="2102536" y="472012"/>
          <a:ext cx="1937734" cy="19377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u="none" kern="1200" dirty="0" smtClean="0"/>
            <a:t>Федеральный</a:t>
          </a:r>
          <a:r>
            <a:rPr lang="ru-RU" sz="2000" b="1" u="none" kern="1200" baseline="0" dirty="0" smtClean="0"/>
            <a:t> бюджет</a:t>
          </a:r>
          <a:endParaRPr lang="ru-RU" sz="2000" b="1" u="none" kern="1200" dirty="0"/>
        </a:p>
      </dsp:txBody>
      <dsp:txXfrm>
        <a:off x="2197128" y="566604"/>
        <a:ext cx="1748550" cy="1748550"/>
      </dsp:txXfrm>
    </dsp:sp>
    <dsp:sp modelId="{6D96A57E-F47A-49BB-9AE3-C729F5743E3B}">
      <dsp:nvSpPr>
        <dsp:cNvPr id="0" name=""/>
        <dsp:cNvSpPr/>
      </dsp:nvSpPr>
      <dsp:spPr>
        <a:xfrm>
          <a:off x="4189328" y="472012"/>
          <a:ext cx="1937734" cy="19377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Бюджеты</a:t>
          </a:r>
          <a:r>
            <a:rPr lang="ru-RU" sz="2000" b="1" kern="1200" baseline="0" dirty="0" smtClean="0"/>
            <a:t> субъектов РФ</a:t>
          </a:r>
          <a:endParaRPr lang="ru-RU" sz="2000" b="1" kern="1200" dirty="0"/>
        </a:p>
      </dsp:txBody>
      <dsp:txXfrm>
        <a:off x="4283920" y="566604"/>
        <a:ext cx="1748550" cy="1748550"/>
      </dsp:txXfrm>
    </dsp:sp>
    <dsp:sp modelId="{4060BE83-322A-4475-80D7-48D01DD2688D}">
      <dsp:nvSpPr>
        <dsp:cNvPr id="0" name=""/>
        <dsp:cNvSpPr/>
      </dsp:nvSpPr>
      <dsp:spPr>
        <a:xfrm>
          <a:off x="2102536" y="2558803"/>
          <a:ext cx="1937734" cy="19377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Бюджеты</a:t>
          </a:r>
          <a:r>
            <a:rPr lang="ru-RU" sz="2000" b="1" kern="1200" baseline="0" dirty="0" smtClean="0"/>
            <a:t> муниципальных районов</a:t>
          </a:r>
          <a:endParaRPr lang="ru-RU" sz="2000" b="1" kern="1200" dirty="0"/>
        </a:p>
      </dsp:txBody>
      <dsp:txXfrm>
        <a:off x="2197128" y="2653395"/>
        <a:ext cx="1748550" cy="1748550"/>
      </dsp:txXfrm>
    </dsp:sp>
    <dsp:sp modelId="{F8C3B81E-97A4-4E0B-A37E-161764BFC8EF}">
      <dsp:nvSpPr>
        <dsp:cNvPr id="0" name=""/>
        <dsp:cNvSpPr/>
      </dsp:nvSpPr>
      <dsp:spPr>
        <a:xfrm>
          <a:off x="4189328" y="2558803"/>
          <a:ext cx="1937734" cy="19377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Бюджеты поселений</a:t>
          </a:r>
          <a:endParaRPr lang="ru-RU" sz="2000" b="1" kern="1200" dirty="0"/>
        </a:p>
      </dsp:txBody>
      <dsp:txXfrm>
        <a:off x="4283920" y="2653395"/>
        <a:ext cx="1748550" cy="174855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C05520-A69E-4735-820E-21A4D6072FA9}">
      <dsp:nvSpPr>
        <dsp:cNvPr id="0" name=""/>
        <dsp:cNvSpPr/>
      </dsp:nvSpPr>
      <dsp:spPr>
        <a:xfrm rot="5400000">
          <a:off x="509953" y="1727805"/>
          <a:ext cx="1515576" cy="2521884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3B9F11-976C-410D-B217-79E4D66920F6}">
      <dsp:nvSpPr>
        <dsp:cNvPr id="0" name=""/>
        <dsp:cNvSpPr/>
      </dsp:nvSpPr>
      <dsp:spPr>
        <a:xfrm>
          <a:off x="199648" y="2481305"/>
          <a:ext cx="2391407" cy="19957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 smtClean="0"/>
            <a:t>Расходы на политические цели</a:t>
          </a:r>
          <a:endParaRPr lang="ru-RU" sz="2000" b="1" i="0" kern="1200" dirty="0"/>
        </a:p>
      </dsp:txBody>
      <dsp:txXfrm>
        <a:off x="199648" y="2481305"/>
        <a:ext cx="2391407" cy="1995723"/>
      </dsp:txXfrm>
    </dsp:sp>
    <dsp:sp modelId="{362551D3-C5F5-4D82-A6D6-CA4E1E681ACF}">
      <dsp:nvSpPr>
        <dsp:cNvPr id="0" name=""/>
        <dsp:cNvSpPr/>
      </dsp:nvSpPr>
      <dsp:spPr>
        <a:xfrm>
          <a:off x="2104158" y="1542141"/>
          <a:ext cx="429579" cy="429579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90CDDD-75ED-42DB-88A4-D6C04964AA7F}">
      <dsp:nvSpPr>
        <dsp:cNvPr id="0" name=""/>
        <dsp:cNvSpPr/>
      </dsp:nvSpPr>
      <dsp:spPr>
        <a:xfrm rot="5400000">
          <a:off x="3354484" y="1038106"/>
          <a:ext cx="1515576" cy="2521884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30328F-D750-4692-9D4F-820341626C13}">
      <dsp:nvSpPr>
        <dsp:cNvPr id="0" name=""/>
        <dsp:cNvSpPr/>
      </dsp:nvSpPr>
      <dsp:spPr>
        <a:xfrm>
          <a:off x="3101497" y="1791606"/>
          <a:ext cx="2276771" cy="19957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 smtClean="0"/>
            <a:t>Расходы на экономические цели</a:t>
          </a:r>
          <a:endParaRPr lang="ru-RU" sz="2000" b="1" i="0" kern="1200" dirty="0"/>
        </a:p>
      </dsp:txBody>
      <dsp:txXfrm>
        <a:off x="3101497" y="1791606"/>
        <a:ext cx="2276771" cy="1995723"/>
      </dsp:txXfrm>
    </dsp:sp>
    <dsp:sp modelId="{69440BD5-6715-48F3-B503-A8AF22AF8679}">
      <dsp:nvSpPr>
        <dsp:cNvPr id="0" name=""/>
        <dsp:cNvSpPr/>
      </dsp:nvSpPr>
      <dsp:spPr>
        <a:xfrm>
          <a:off x="4948689" y="852442"/>
          <a:ext cx="429579" cy="429579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539EF1-13F7-4D63-B6AB-7872B6B1E8D2}">
      <dsp:nvSpPr>
        <dsp:cNvPr id="0" name=""/>
        <dsp:cNvSpPr/>
      </dsp:nvSpPr>
      <dsp:spPr>
        <a:xfrm rot="5400000">
          <a:off x="6199015" y="348407"/>
          <a:ext cx="1515576" cy="2521884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5AF442-474D-45D2-BBD5-41751275816D}">
      <dsp:nvSpPr>
        <dsp:cNvPr id="0" name=""/>
        <dsp:cNvSpPr/>
      </dsp:nvSpPr>
      <dsp:spPr>
        <a:xfrm>
          <a:off x="5946028" y="1101907"/>
          <a:ext cx="2276771" cy="19957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Расходы на социальные цели</a:t>
          </a:r>
          <a:endParaRPr lang="ru-RU" sz="2000" b="1" kern="1200" dirty="0"/>
        </a:p>
      </dsp:txBody>
      <dsp:txXfrm>
        <a:off x="5946028" y="1101907"/>
        <a:ext cx="2276771" cy="199572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BFD85C-40D8-46C6-9B44-A7F2C44C9F03}">
      <dsp:nvSpPr>
        <dsp:cNvPr id="0" name=""/>
        <dsp:cNvSpPr/>
      </dsp:nvSpPr>
      <dsp:spPr>
        <a:xfrm>
          <a:off x="930172" y="0"/>
          <a:ext cx="5256583" cy="5256583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3BC66F-8963-480E-9FA9-BD4C9283C0B8}">
      <dsp:nvSpPr>
        <dsp:cNvPr id="0" name=""/>
        <dsp:cNvSpPr/>
      </dsp:nvSpPr>
      <dsp:spPr>
        <a:xfrm>
          <a:off x="3267115" y="528481"/>
          <a:ext cx="3999476" cy="124433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/>
            <a:t>Положительное</a:t>
          </a:r>
          <a:r>
            <a:rPr lang="ru-RU" sz="2000" kern="1200" dirty="0" smtClean="0"/>
            <a:t> (профицит бюджета ) - доходы бюджета превышают его расходы</a:t>
          </a:r>
          <a:endParaRPr lang="ru-RU" sz="2000" b="1" kern="1200" dirty="0"/>
        </a:p>
      </dsp:txBody>
      <dsp:txXfrm>
        <a:off x="3327858" y="589224"/>
        <a:ext cx="3877990" cy="1122845"/>
      </dsp:txXfrm>
    </dsp:sp>
    <dsp:sp modelId="{6FCA5137-CAA6-4A0A-BB47-8FB9467215B2}">
      <dsp:nvSpPr>
        <dsp:cNvPr id="0" name=""/>
        <dsp:cNvSpPr/>
      </dsp:nvSpPr>
      <dsp:spPr>
        <a:xfrm>
          <a:off x="3267952" y="1928354"/>
          <a:ext cx="3997802" cy="124433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/>
            <a:t>Равно нулю </a:t>
          </a:r>
          <a:r>
            <a:rPr lang="ru-RU" sz="2000" kern="1200" dirty="0" smtClean="0"/>
            <a:t>(сбалансированный бюджет) - когда доходы равны расходам</a:t>
          </a:r>
          <a:endParaRPr lang="ru-RU" sz="2000" b="1" kern="1200" dirty="0" smtClean="0"/>
        </a:p>
      </dsp:txBody>
      <dsp:txXfrm>
        <a:off x="3328695" y="1989097"/>
        <a:ext cx="3876316" cy="1122845"/>
      </dsp:txXfrm>
    </dsp:sp>
    <dsp:sp modelId="{51EC2F49-9491-40E6-8927-DB8FAE23FEFE}">
      <dsp:nvSpPr>
        <dsp:cNvPr id="0" name=""/>
        <dsp:cNvSpPr/>
      </dsp:nvSpPr>
      <dsp:spPr>
        <a:xfrm>
          <a:off x="3234280" y="3328228"/>
          <a:ext cx="4065146" cy="124433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/>
            <a:t>Отрицательное </a:t>
          </a:r>
          <a:r>
            <a:rPr lang="ru-RU" sz="2000" kern="1200" dirty="0" smtClean="0"/>
            <a:t>(дефицит бюджета) - когда доходы бюджета меньше, чем расходы</a:t>
          </a:r>
          <a:endParaRPr lang="ru-RU" sz="2000" b="1" kern="1200" dirty="0"/>
        </a:p>
      </dsp:txBody>
      <dsp:txXfrm>
        <a:off x="3295023" y="3388971"/>
        <a:ext cx="3943660" cy="112284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57AB92-B4C5-4458-B593-C3CB4C37FB6A}">
      <dsp:nvSpPr>
        <dsp:cNvPr id="0" name=""/>
        <dsp:cNvSpPr/>
      </dsp:nvSpPr>
      <dsp:spPr>
        <a:xfrm>
          <a:off x="50774" y="385962"/>
          <a:ext cx="5010201" cy="4052610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rgbClr val="FF0000"/>
              </a:solidFill>
            </a:rPr>
            <a:t>Внешний</a:t>
          </a:r>
          <a:r>
            <a:rPr lang="ru-RU" sz="2000" b="1" kern="1200" dirty="0" smtClean="0"/>
            <a:t>, образую-</a:t>
          </a:r>
          <a:r>
            <a:rPr lang="ru-RU" sz="2000" b="1" kern="1200" dirty="0" err="1" smtClean="0"/>
            <a:t>щийся</a:t>
          </a:r>
          <a:r>
            <a:rPr lang="ru-RU" sz="2000" b="1" kern="1200" dirty="0" smtClean="0"/>
            <a:t> в результате займов у других стран и </a:t>
          </a:r>
          <a:r>
            <a:rPr lang="ru-RU" sz="2000" b="1" kern="1200" dirty="0" err="1" smtClean="0"/>
            <a:t>междуна</a:t>
          </a:r>
          <a:r>
            <a:rPr lang="ru-RU" sz="2000" b="1" kern="1200" dirty="0" smtClean="0"/>
            <a:t>-родных финансовых организаций</a:t>
          </a:r>
          <a:endParaRPr lang="ru-RU" sz="2000" b="1" kern="1200" dirty="0">
            <a:solidFill>
              <a:schemeClr val="bg1"/>
            </a:solidFill>
          </a:endParaRPr>
        </a:p>
      </dsp:txBody>
      <dsp:txXfrm>
        <a:off x="2555874" y="989029"/>
        <a:ext cx="1759535" cy="2846476"/>
      </dsp:txXfrm>
    </dsp:sp>
    <dsp:sp modelId="{773F711B-3E4A-4202-9F15-5AEA016926CE}">
      <dsp:nvSpPr>
        <dsp:cNvPr id="0" name=""/>
        <dsp:cNvSpPr/>
      </dsp:nvSpPr>
      <dsp:spPr>
        <a:xfrm>
          <a:off x="156610" y="385962"/>
          <a:ext cx="4605548" cy="405261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solidFill>
                <a:srgbClr val="FF0000"/>
              </a:solidFill>
            </a:rPr>
            <a:t>Внутренний</a:t>
          </a:r>
          <a:r>
            <a:rPr lang="ru-RU" sz="2000" b="1" kern="1200" dirty="0" smtClean="0"/>
            <a:t>, который возникает в результате выпуска государством ценных бумаг (облигаций) </a:t>
          </a:r>
          <a:endParaRPr lang="ru-RU" sz="2000" b="1" kern="1200" dirty="0">
            <a:solidFill>
              <a:schemeClr val="bg1"/>
            </a:solidFill>
          </a:endParaRPr>
        </a:p>
      </dsp:txBody>
      <dsp:txXfrm>
        <a:off x="814545" y="989029"/>
        <a:ext cx="1617424" cy="284647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BDA8E9-7831-4C66-BBD2-836D7154CA69}">
      <dsp:nvSpPr>
        <dsp:cNvPr id="0" name=""/>
        <dsp:cNvSpPr/>
      </dsp:nvSpPr>
      <dsp:spPr>
        <a:xfrm rot="5400000">
          <a:off x="4963248" y="-1820218"/>
          <a:ext cx="1702147" cy="534258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/>
            <a:t>Центральный банк увеличивает денежную массу, т. е. выпускает в обращение дополнительные деньги, с помощью которых правительство покрывает превышение своих расходов над доходами</a:t>
          </a:r>
          <a:endParaRPr lang="ru-RU" sz="1800" b="1" i="1" u="sng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3143030" y="83092"/>
        <a:ext cx="5259491" cy="1535963"/>
      </dsp:txXfrm>
    </dsp:sp>
    <dsp:sp modelId="{1C01E749-5574-4808-A9FC-29CC8BAE872A}">
      <dsp:nvSpPr>
        <dsp:cNvPr id="0" name=""/>
        <dsp:cNvSpPr/>
      </dsp:nvSpPr>
      <dsp:spPr>
        <a:xfrm>
          <a:off x="0" y="2729"/>
          <a:ext cx="3086121" cy="180177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Эмиссионный</a:t>
          </a:r>
          <a:endParaRPr lang="ru-RU" sz="2400" b="1" kern="1200" dirty="0"/>
        </a:p>
      </dsp:txBody>
      <dsp:txXfrm>
        <a:off x="87956" y="90685"/>
        <a:ext cx="2910209" cy="1625866"/>
      </dsp:txXfrm>
    </dsp:sp>
    <dsp:sp modelId="{5E207853-9036-4742-8368-5A221D0E974B}">
      <dsp:nvSpPr>
        <dsp:cNvPr id="0" name=""/>
        <dsp:cNvSpPr/>
      </dsp:nvSpPr>
      <dsp:spPr>
        <a:xfrm rot="5400000">
          <a:off x="5023518" y="94056"/>
          <a:ext cx="1677268" cy="536930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/>
            <a:t>Государство выпускает ценные бумаги (государственные облигации и казначейские векселя), продает их населению (домохозяйствам и фирмам) и полученные средства использует для финансирования превышения </a:t>
          </a:r>
          <a:r>
            <a:rPr lang="ru-RU" sz="1800" b="1" kern="1200" dirty="0" smtClean="0"/>
            <a:t>государственных расходов над доходами</a:t>
          </a:r>
          <a:endParaRPr lang="ru-RU" sz="18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3177502" y="2021950"/>
        <a:ext cx="5287425" cy="1513514"/>
      </dsp:txXfrm>
    </dsp:sp>
    <dsp:sp modelId="{D7950679-C8D6-4096-85D2-23846384D591}">
      <dsp:nvSpPr>
        <dsp:cNvPr id="0" name=""/>
        <dsp:cNvSpPr/>
      </dsp:nvSpPr>
      <dsp:spPr>
        <a:xfrm>
          <a:off x="0" y="1872795"/>
          <a:ext cx="3086121" cy="180177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0" kern="1200" dirty="0" smtClean="0"/>
            <a:t>Финансирование за счет внутреннего долга</a:t>
          </a:r>
          <a:endParaRPr lang="ru-RU" sz="2400" b="1" i="0" kern="1200" dirty="0"/>
        </a:p>
      </dsp:txBody>
      <dsp:txXfrm>
        <a:off x="87956" y="1960751"/>
        <a:ext cx="2910209" cy="1625866"/>
      </dsp:txXfrm>
    </dsp:sp>
    <dsp:sp modelId="{8AAC7204-B58B-41E8-AEDE-E128B6F78D72}">
      <dsp:nvSpPr>
        <dsp:cNvPr id="0" name=""/>
        <dsp:cNvSpPr/>
      </dsp:nvSpPr>
      <dsp:spPr>
        <a:xfrm rot="5400000">
          <a:off x="5108629" y="1944134"/>
          <a:ext cx="1441422" cy="548643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/>
            <a:t>Дефицит бюджета финансируется за счет займов у других стран или международных финансовых организаций (МВФ, Мирового банка, Лондонского и Парижского клубов и др.). </a:t>
          </a:r>
          <a:endParaRPr lang="ru-RU" sz="18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3086121" y="4037006"/>
        <a:ext cx="5416074" cy="1300694"/>
      </dsp:txXfrm>
    </dsp:sp>
    <dsp:sp modelId="{B81BA971-9CAF-459D-983F-C87EF76537AD}">
      <dsp:nvSpPr>
        <dsp:cNvPr id="0" name=""/>
        <dsp:cNvSpPr/>
      </dsp:nvSpPr>
      <dsp:spPr>
        <a:xfrm>
          <a:off x="0" y="3786464"/>
          <a:ext cx="3086121" cy="180177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0" kern="1200" dirty="0" smtClean="0"/>
            <a:t>Финансирование с помощью внешнего долга</a:t>
          </a:r>
          <a:endParaRPr lang="ru-RU" sz="2400" b="1" i="0" kern="1200" dirty="0"/>
        </a:p>
      </dsp:txBody>
      <dsp:txXfrm>
        <a:off x="87956" y="3874420"/>
        <a:ext cx="2910209" cy="162586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238BC4-BA6F-4116-9504-66D90C8405EA}">
      <dsp:nvSpPr>
        <dsp:cNvPr id="0" name=""/>
        <dsp:cNvSpPr/>
      </dsp:nvSpPr>
      <dsp:spPr>
        <a:xfrm rot="10800000">
          <a:off x="1300017" y="241688"/>
          <a:ext cx="5823428" cy="122725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1420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b="1" i="1" kern="1200" dirty="0" smtClean="0"/>
            <a:t> 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/>
            <a:t>снижает эффективность экономики, поскольку предполагает отвлечение средств из производственного сектора как на обслуживание, так и на выплату долга</a:t>
          </a:r>
          <a:endParaRPr lang="ru-RU" sz="1800" b="1" i="1" kern="120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/>
        </a:p>
      </dsp:txBody>
      <dsp:txXfrm rot="10800000">
        <a:off x="1606829" y="241688"/>
        <a:ext cx="5516616" cy="1227250"/>
      </dsp:txXfrm>
    </dsp:sp>
    <dsp:sp modelId="{21BAB4B3-6667-4842-AF74-3DA1A4B5B915}">
      <dsp:nvSpPr>
        <dsp:cNvPr id="0" name=""/>
        <dsp:cNvSpPr/>
      </dsp:nvSpPr>
      <dsp:spPr>
        <a:xfrm>
          <a:off x="874444" y="432045"/>
          <a:ext cx="796921" cy="796921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B18C19-5BAB-44E9-9302-EFB5B781DCE4}">
      <dsp:nvSpPr>
        <dsp:cNvPr id="0" name=""/>
        <dsp:cNvSpPr/>
      </dsp:nvSpPr>
      <dsp:spPr>
        <a:xfrm rot="10800000">
          <a:off x="1666509" y="1584179"/>
          <a:ext cx="5472684" cy="75849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1420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/>
            <a:t>перераспределяет доход от частного сектора к государственному</a:t>
          </a:r>
          <a:endParaRPr lang="ru-RU" sz="1800" b="1" kern="1200" dirty="0"/>
        </a:p>
      </dsp:txBody>
      <dsp:txXfrm rot="10800000">
        <a:off x="1856132" y="1584179"/>
        <a:ext cx="5283061" cy="758493"/>
      </dsp:txXfrm>
    </dsp:sp>
    <dsp:sp modelId="{7FDBE860-298F-482B-AFD7-1A681BD44448}">
      <dsp:nvSpPr>
        <dsp:cNvPr id="0" name=""/>
        <dsp:cNvSpPr/>
      </dsp:nvSpPr>
      <dsp:spPr>
        <a:xfrm>
          <a:off x="1090466" y="1656181"/>
          <a:ext cx="796921" cy="796921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7BFCEC-E589-4CBB-944A-2F7AEC15403B}">
      <dsp:nvSpPr>
        <dsp:cNvPr id="0" name=""/>
        <dsp:cNvSpPr/>
      </dsp:nvSpPr>
      <dsp:spPr>
        <a:xfrm rot="10800000">
          <a:off x="1450489" y="2592290"/>
          <a:ext cx="5712113" cy="195419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1420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обусловливает вытеснение инвестиций в краткосрочном периоде, что в долгосрочной перспективе может привести к сокращению запаса капитала и уменьшению производственного потенциала страны, к валютному кризису и высокой инфляции</a:t>
          </a:r>
          <a:endParaRPr lang="ru-RU" sz="1800" b="1" kern="1200" dirty="0"/>
        </a:p>
      </dsp:txBody>
      <dsp:txXfrm rot="10800000">
        <a:off x="1939037" y="2592290"/>
        <a:ext cx="5223565" cy="1954193"/>
      </dsp:txXfrm>
    </dsp:sp>
    <dsp:sp modelId="{9B83607B-C779-4F99-A66C-382B8F7A299A}">
      <dsp:nvSpPr>
        <dsp:cNvPr id="0" name=""/>
        <dsp:cNvSpPr/>
      </dsp:nvSpPr>
      <dsp:spPr>
        <a:xfrm>
          <a:off x="1018456" y="3168353"/>
          <a:ext cx="796921" cy="796921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1C9C98-C1C2-48AB-9803-8C1DBEA3DAA1}">
      <dsp:nvSpPr>
        <dsp:cNvPr id="0" name=""/>
        <dsp:cNvSpPr/>
      </dsp:nvSpPr>
      <dsp:spPr>
        <a:xfrm rot="10800000">
          <a:off x="1361859" y="4693124"/>
          <a:ext cx="5773955" cy="113552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1420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Налагает бремя выплаты долга на будущие поколения, что может способствовать снижению уровня их доходов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 </a:t>
          </a:r>
          <a:endParaRPr lang="ru-RU" sz="1800" b="1" kern="1200" dirty="0"/>
        </a:p>
      </dsp:txBody>
      <dsp:txXfrm rot="10800000">
        <a:off x="1645740" y="4693124"/>
        <a:ext cx="5490074" cy="1135524"/>
      </dsp:txXfrm>
    </dsp:sp>
    <dsp:sp modelId="{9F5EB090-7B2D-40BA-BC89-09AAD685126B}">
      <dsp:nvSpPr>
        <dsp:cNvPr id="0" name=""/>
        <dsp:cNvSpPr/>
      </dsp:nvSpPr>
      <dsp:spPr>
        <a:xfrm>
          <a:off x="1103909" y="4863876"/>
          <a:ext cx="796921" cy="796921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78187F-DCF4-4F89-9C6B-C14691048E58}">
      <dsp:nvSpPr>
        <dsp:cNvPr id="0" name=""/>
        <dsp:cNvSpPr/>
      </dsp:nvSpPr>
      <dsp:spPr>
        <a:xfrm>
          <a:off x="2555074" y="-27981"/>
          <a:ext cx="3111061" cy="177842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Внебюджетные фонды</a:t>
          </a:r>
          <a:endParaRPr lang="ru-RU" sz="2400" b="1" kern="1200" dirty="0"/>
        </a:p>
      </dsp:txBody>
      <dsp:txXfrm>
        <a:off x="3010678" y="232463"/>
        <a:ext cx="2199853" cy="1257532"/>
      </dsp:txXfrm>
    </dsp:sp>
    <dsp:sp modelId="{0E884BDC-B51D-42BE-807C-F8CB0A22466C}">
      <dsp:nvSpPr>
        <dsp:cNvPr id="0" name=""/>
        <dsp:cNvSpPr/>
      </dsp:nvSpPr>
      <dsp:spPr>
        <a:xfrm rot="18690493" flipH="1">
          <a:off x="4742042" y="1773736"/>
          <a:ext cx="45720" cy="4571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tint val="60000"/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753444" y="1777745"/>
        <a:ext cx="32005" cy="27430"/>
      </dsp:txXfrm>
    </dsp:sp>
    <dsp:sp modelId="{B359CADA-D001-4993-8FF1-529C9F86EA5B}">
      <dsp:nvSpPr>
        <dsp:cNvPr id="0" name=""/>
        <dsp:cNvSpPr/>
      </dsp:nvSpPr>
      <dsp:spPr>
        <a:xfrm>
          <a:off x="4268800" y="1803552"/>
          <a:ext cx="3117855" cy="199593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Государственный кредит</a:t>
          </a:r>
          <a:endParaRPr lang="ru-RU" sz="2400" b="1" kern="1200" dirty="0"/>
        </a:p>
      </dsp:txBody>
      <dsp:txXfrm>
        <a:off x="4725399" y="2095850"/>
        <a:ext cx="2204657" cy="1411342"/>
      </dsp:txXfrm>
    </dsp:sp>
    <dsp:sp modelId="{1172EA84-52C6-4D6F-BBBF-A6F27B59A882}">
      <dsp:nvSpPr>
        <dsp:cNvPr id="0" name=""/>
        <dsp:cNvSpPr/>
      </dsp:nvSpPr>
      <dsp:spPr>
        <a:xfrm rot="8130588" flipH="1" flipV="1">
          <a:off x="4901409" y="3666185"/>
          <a:ext cx="45720" cy="4571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tint val="60000"/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4903375" y="3680135"/>
        <a:ext cx="32005" cy="27430"/>
      </dsp:txXfrm>
    </dsp:sp>
    <dsp:sp modelId="{C40E7544-CE6D-4B00-82BE-EF6361CF42C6}">
      <dsp:nvSpPr>
        <dsp:cNvPr id="0" name=""/>
        <dsp:cNvSpPr/>
      </dsp:nvSpPr>
      <dsp:spPr>
        <a:xfrm>
          <a:off x="2504159" y="3599348"/>
          <a:ext cx="3090752" cy="189800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Государственное страхование</a:t>
          </a:r>
          <a:endParaRPr lang="ru-RU" sz="2400" b="1" kern="1200" dirty="0"/>
        </a:p>
      </dsp:txBody>
      <dsp:txXfrm>
        <a:off x="2956789" y="3877304"/>
        <a:ext cx="2185492" cy="1342089"/>
      </dsp:txXfrm>
    </dsp:sp>
    <dsp:sp modelId="{6F272422-ABA2-47FD-BC40-EA685BC52894}">
      <dsp:nvSpPr>
        <dsp:cNvPr id="0" name=""/>
        <dsp:cNvSpPr/>
      </dsp:nvSpPr>
      <dsp:spPr>
        <a:xfrm rot="8124556" flipH="1">
          <a:off x="3089311" y="3601422"/>
          <a:ext cx="45719" cy="4571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tint val="60000"/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3091285" y="3615380"/>
        <a:ext cx="32004" cy="27430"/>
      </dsp:txXfrm>
    </dsp:sp>
    <dsp:sp modelId="{BD29C822-9C3E-41EA-B93A-299286BD08FC}">
      <dsp:nvSpPr>
        <dsp:cNvPr id="0" name=""/>
        <dsp:cNvSpPr/>
      </dsp:nvSpPr>
      <dsp:spPr>
        <a:xfrm>
          <a:off x="806692" y="1859064"/>
          <a:ext cx="2833735" cy="177842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Бюджетная система</a:t>
          </a:r>
          <a:endParaRPr lang="ru-RU" sz="2400" b="1" kern="1200" dirty="0"/>
        </a:p>
      </dsp:txBody>
      <dsp:txXfrm>
        <a:off x="1221683" y="2119508"/>
        <a:ext cx="2003753" cy="1257532"/>
      </dsp:txXfrm>
    </dsp:sp>
    <dsp:sp modelId="{97669A3E-39F3-4990-8B4C-EBD8FDAF4479}">
      <dsp:nvSpPr>
        <dsp:cNvPr id="0" name=""/>
        <dsp:cNvSpPr/>
      </dsp:nvSpPr>
      <dsp:spPr>
        <a:xfrm rot="18900000">
          <a:off x="3128133" y="1796724"/>
          <a:ext cx="48234" cy="45718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tint val="60000"/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tint val="60000"/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130142" y="1810717"/>
        <a:ext cx="34519" cy="2743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BDA8E9-7831-4C66-BBD2-836D7154CA69}">
      <dsp:nvSpPr>
        <dsp:cNvPr id="0" name=""/>
        <dsp:cNvSpPr/>
      </dsp:nvSpPr>
      <dsp:spPr>
        <a:xfrm rot="5400000">
          <a:off x="5387454" y="-2031655"/>
          <a:ext cx="1274688" cy="533800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.</a:t>
          </a: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3355795" y="62229"/>
        <a:ext cx="5275783" cy="1150238"/>
      </dsp:txXfrm>
    </dsp:sp>
    <dsp:sp modelId="{1C01E749-5574-4808-A9FC-29CC8BAE872A}">
      <dsp:nvSpPr>
        <dsp:cNvPr id="0" name=""/>
        <dsp:cNvSpPr/>
      </dsp:nvSpPr>
      <dsp:spPr>
        <a:xfrm>
          <a:off x="0" y="3013"/>
          <a:ext cx="3175369" cy="13176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/>
            <a:t>бюджетная система</a:t>
          </a:r>
          <a:endParaRPr lang="ru-RU" sz="2400" b="1" i="1" kern="1200" dirty="0"/>
        </a:p>
      </dsp:txBody>
      <dsp:txXfrm>
        <a:off x="64324" y="67337"/>
        <a:ext cx="3046721" cy="1189039"/>
      </dsp:txXfrm>
    </dsp:sp>
    <dsp:sp modelId="{5E207853-9036-4742-8368-5A221D0E974B}">
      <dsp:nvSpPr>
        <dsp:cNvPr id="0" name=""/>
        <dsp:cNvSpPr/>
      </dsp:nvSpPr>
      <dsp:spPr>
        <a:xfrm rot="5400000">
          <a:off x="5302968" y="-815592"/>
          <a:ext cx="1308073" cy="572693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федеральный бюджет</a:t>
          </a: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 бюджеты субъектов РФ, </a:t>
          </a: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местные бюджеты</a:t>
          </a: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денежные средства, обособленные от  соответствующего бюджета, имеющие собственные доходные источники и предназначенные для материального обеспечения определенных публичных мероприятий</a:t>
          </a: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3093538" y="1457693"/>
        <a:ext cx="5663079" cy="1180363"/>
      </dsp:txXfrm>
    </dsp:sp>
    <dsp:sp modelId="{D7950679-C8D6-4096-85D2-23846384D591}">
      <dsp:nvSpPr>
        <dsp:cNvPr id="0" name=""/>
        <dsp:cNvSpPr/>
      </dsp:nvSpPr>
      <dsp:spPr>
        <a:xfrm>
          <a:off x="0" y="1386585"/>
          <a:ext cx="3091644" cy="13176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/>
            <a:t>внебюджетные</a:t>
          </a:r>
          <a:r>
            <a:rPr lang="ru-RU" sz="2400" b="1" i="1" kern="1200" baseline="0" dirty="0" smtClean="0"/>
            <a:t> фонды</a:t>
          </a:r>
          <a:endParaRPr lang="ru-RU" sz="2400" b="1" i="1" kern="1200" dirty="0"/>
        </a:p>
      </dsp:txBody>
      <dsp:txXfrm>
        <a:off x="64324" y="1450909"/>
        <a:ext cx="2962996" cy="1189039"/>
      </dsp:txXfrm>
    </dsp:sp>
    <dsp:sp modelId="{25C25A89-143F-41F6-9B13-EFBC6AD96D19}">
      <dsp:nvSpPr>
        <dsp:cNvPr id="0" name=""/>
        <dsp:cNvSpPr/>
      </dsp:nvSpPr>
      <dsp:spPr>
        <a:xfrm rot="5400000">
          <a:off x="5305164" y="584126"/>
          <a:ext cx="1311752" cy="571886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>
              <a:latin typeface="Verdana" pitchFamily="34" charset="0"/>
              <a:ea typeface="Verdana" pitchFamily="34" charset="0"/>
              <a:cs typeface="Verdana" pitchFamily="34" charset="0"/>
            </a:rPr>
            <a:t>совокупность норм финансового права, регулирующих </a:t>
          </a:r>
          <a:r>
            <a:rPr lang="ru-RU" sz="1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отношения</a:t>
          </a:r>
          <a:r>
            <a:rPr lang="ru-RU" sz="1400" b="1" kern="1200" dirty="0">
              <a:latin typeface="Verdana" pitchFamily="34" charset="0"/>
              <a:ea typeface="Verdana" pitchFamily="34" charset="0"/>
              <a:cs typeface="Verdana" pitchFamily="34" charset="0"/>
            </a:rPr>
            <a:t>, возникающие по поводу получения государством </a:t>
          </a:r>
          <a:r>
            <a:rPr lang="ru-RU" sz="1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или </a:t>
          </a:r>
          <a:r>
            <a:rPr lang="ru-RU" sz="1400" b="1" kern="1200" dirty="0">
              <a:latin typeface="Verdana" pitchFamily="34" charset="0"/>
              <a:ea typeface="Verdana" pitchFamily="34" charset="0"/>
              <a:cs typeface="Verdana" pitchFamily="34" charset="0"/>
            </a:rPr>
            <a:t>размещения со стороны </a:t>
          </a:r>
          <a:r>
            <a:rPr lang="ru-RU" sz="1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государства </a:t>
          </a:r>
          <a:r>
            <a:rPr lang="ru-RU" sz="1400" b="1" kern="1200" dirty="0">
              <a:latin typeface="Verdana" pitchFamily="34" charset="0"/>
              <a:ea typeface="Verdana" pitchFamily="34" charset="0"/>
              <a:cs typeface="Verdana" pitchFamily="34" charset="0"/>
            </a:rPr>
            <a:t>денежных средств, а также относительно предоставления государственных </a:t>
          </a:r>
          <a:r>
            <a:rPr lang="ru-RU" sz="1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гарантий</a:t>
          </a: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3101609" y="2851715"/>
        <a:ext cx="5654829" cy="1183684"/>
      </dsp:txXfrm>
    </dsp:sp>
    <dsp:sp modelId="{B81BA971-9CAF-459D-983F-C87EF76537AD}">
      <dsp:nvSpPr>
        <dsp:cNvPr id="0" name=""/>
        <dsp:cNvSpPr/>
      </dsp:nvSpPr>
      <dsp:spPr>
        <a:xfrm>
          <a:off x="0" y="2770156"/>
          <a:ext cx="3100947" cy="13176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/>
            <a:t>государственный кредит</a:t>
          </a:r>
          <a:endParaRPr lang="ru-RU" sz="2400" b="1" i="1" kern="1200" dirty="0"/>
        </a:p>
      </dsp:txBody>
      <dsp:txXfrm>
        <a:off x="64324" y="2834480"/>
        <a:ext cx="2972299" cy="1189039"/>
      </dsp:txXfrm>
    </dsp:sp>
    <dsp:sp modelId="{2FF62C8C-EEE6-4B50-A126-35C4E75AD66F}">
      <dsp:nvSpPr>
        <dsp:cNvPr id="0" name=""/>
        <dsp:cNvSpPr/>
      </dsp:nvSpPr>
      <dsp:spPr>
        <a:xfrm rot="5400000">
          <a:off x="5404661" y="1990020"/>
          <a:ext cx="1186519" cy="564510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>
              <a:latin typeface="Verdana" pitchFamily="34" charset="0"/>
              <a:ea typeface="Verdana" pitchFamily="34" charset="0"/>
              <a:cs typeface="Verdana" pitchFamily="34" charset="0"/>
            </a:rPr>
            <a:t>отношения по защите имущественных </a:t>
          </a:r>
          <a:r>
            <a:rPr lang="ru-RU" sz="1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 </a:t>
          </a:r>
          <a:r>
            <a:rPr lang="ru-RU" sz="1400" b="1" kern="1200" dirty="0">
              <a:latin typeface="Verdana" pitchFamily="34" charset="0"/>
              <a:ea typeface="Verdana" pitchFamily="34" charset="0"/>
              <a:cs typeface="Verdana" pitchFamily="34" charset="0"/>
            </a:rPr>
            <a:t>интересов физических и юридических лиц при наступлении </a:t>
          </a:r>
          <a:r>
            <a:rPr lang="ru-RU" sz="1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страховых случаев </a:t>
          </a:r>
          <a:r>
            <a:rPr lang="ru-RU" sz="1400" b="1" kern="1200" dirty="0">
              <a:latin typeface="Verdana" pitchFamily="34" charset="0"/>
              <a:ea typeface="Verdana" pitchFamily="34" charset="0"/>
              <a:cs typeface="Verdana" pitchFamily="34" charset="0"/>
            </a:rPr>
            <a:t>за счет денежных фондов, формируемых из уплачиваемых ими страховых </a:t>
          </a:r>
          <a:r>
            <a:rPr lang="ru-RU" sz="1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взносов</a:t>
          </a: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3175370" y="4277233"/>
        <a:ext cx="5587181" cy="1070677"/>
      </dsp:txXfrm>
    </dsp:sp>
    <dsp:sp modelId="{94019420-F818-49D4-BA4E-2FE268168A0E}">
      <dsp:nvSpPr>
        <dsp:cNvPr id="0" name=""/>
        <dsp:cNvSpPr/>
      </dsp:nvSpPr>
      <dsp:spPr>
        <a:xfrm>
          <a:off x="338" y="4150828"/>
          <a:ext cx="3175369" cy="13176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i="1" kern="1200" dirty="0" smtClean="0">
              <a:latin typeface="Constantia" pitchFamily="18" charset="0"/>
              <a:ea typeface="Verdana" pitchFamily="34" charset="0"/>
              <a:cs typeface="Verdana" pitchFamily="34" charset="0"/>
            </a:rPr>
            <a:t>государственное страхование</a:t>
          </a:r>
          <a:endParaRPr lang="ru-RU" sz="2400" b="1" i="1" kern="1200" dirty="0">
            <a:latin typeface="Constantia" pitchFamily="18" charset="0"/>
            <a:ea typeface="Verdana" pitchFamily="34" charset="0"/>
            <a:cs typeface="Verdana" pitchFamily="34" charset="0"/>
          </a:endParaRPr>
        </a:p>
      </dsp:txBody>
      <dsp:txXfrm>
        <a:off x="64662" y="4215152"/>
        <a:ext cx="3046721" cy="1189039"/>
      </dsp:txXfrm>
    </dsp:sp>
    <dsp:sp modelId="{D68EBA4A-4E2A-4A23-B731-72B3ED1F34BC}">
      <dsp:nvSpPr>
        <dsp:cNvPr id="0" name=""/>
        <dsp:cNvSpPr/>
      </dsp:nvSpPr>
      <dsp:spPr>
        <a:xfrm>
          <a:off x="0" y="5481086"/>
          <a:ext cx="3175369" cy="13176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/>
            <a:t>фонды</a:t>
          </a:r>
          <a:r>
            <a:rPr lang="ru-RU" sz="2400" b="1" i="1" kern="1200" baseline="0" dirty="0" smtClean="0"/>
            <a:t> предприятий</a:t>
          </a:r>
          <a:endParaRPr lang="ru-RU" sz="2400" b="1" i="1" kern="1200" dirty="0"/>
        </a:p>
      </dsp:txBody>
      <dsp:txXfrm>
        <a:off x="64324" y="5545410"/>
        <a:ext cx="3046721" cy="1189039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7A68B8-E05F-4957-8791-54D64BF23D91}">
      <dsp:nvSpPr>
        <dsp:cNvPr id="0" name=""/>
        <dsp:cNvSpPr/>
      </dsp:nvSpPr>
      <dsp:spPr>
        <a:xfrm>
          <a:off x="0" y="0"/>
          <a:ext cx="6995160" cy="13168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Обеспечение стабильного экономического роста</a:t>
          </a:r>
          <a:endParaRPr lang="ru-RU" sz="20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38569" y="38569"/>
        <a:ext cx="5574195" cy="1239693"/>
      </dsp:txXfrm>
    </dsp:sp>
    <dsp:sp modelId="{61EC7E77-11DA-467B-87B5-6325C2B8B5A1}">
      <dsp:nvSpPr>
        <dsp:cNvPr id="0" name=""/>
        <dsp:cNvSpPr/>
      </dsp:nvSpPr>
      <dsp:spPr>
        <a:xfrm>
          <a:off x="617219" y="1536302"/>
          <a:ext cx="6995160" cy="13168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Обеспечение полной занятости ресурсов (решение проблемы циклической безработицы)</a:t>
          </a:r>
          <a:endParaRPr lang="ru-RU" sz="20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655788" y="1574871"/>
        <a:ext cx="5444861" cy="1239693"/>
      </dsp:txXfrm>
    </dsp:sp>
    <dsp:sp modelId="{C3D26990-298E-4900-9389-1155EA94AE5F}">
      <dsp:nvSpPr>
        <dsp:cNvPr id="0" name=""/>
        <dsp:cNvSpPr/>
      </dsp:nvSpPr>
      <dsp:spPr>
        <a:xfrm>
          <a:off x="1234439" y="3072605"/>
          <a:ext cx="6995160" cy="13168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Обеспечение стабильного уровня цен (решение проблемы инфляции)</a:t>
          </a:r>
          <a:endParaRPr lang="ru-RU" sz="20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1273008" y="3111174"/>
        <a:ext cx="5444861" cy="1239693"/>
      </dsp:txXfrm>
    </dsp:sp>
    <dsp:sp modelId="{8701B55B-A3A9-451C-BB54-975BCABD75EB}">
      <dsp:nvSpPr>
        <dsp:cNvPr id="0" name=""/>
        <dsp:cNvSpPr/>
      </dsp:nvSpPr>
      <dsp:spPr>
        <a:xfrm>
          <a:off x="6139219" y="998596"/>
          <a:ext cx="855940" cy="85594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6331805" y="998596"/>
        <a:ext cx="470768" cy="644095"/>
      </dsp:txXfrm>
    </dsp:sp>
    <dsp:sp modelId="{20D64832-DDF5-4C9C-813E-431587DD75DB}">
      <dsp:nvSpPr>
        <dsp:cNvPr id="0" name=""/>
        <dsp:cNvSpPr/>
      </dsp:nvSpPr>
      <dsp:spPr>
        <a:xfrm>
          <a:off x="6756439" y="2526120"/>
          <a:ext cx="855940" cy="85594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6949025" y="2526120"/>
        <a:ext cx="470768" cy="644095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BFD85C-40D8-46C6-9B44-A7F2C44C9F03}">
      <dsp:nvSpPr>
        <dsp:cNvPr id="0" name=""/>
        <dsp:cNvSpPr/>
      </dsp:nvSpPr>
      <dsp:spPr>
        <a:xfrm>
          <a:off x="946590" y="0"/>
          <a:ext cx="5256583" cy="5256583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3BC66F-8963-480E-9FA9-BD4C9283C0B8}">
      <dsp:nvSpPr>
        <dsp:cNvPr id="0" name=""/>
        <dsp:cNvSpPr/>
      </dsp:nvSpPr>
      <dsp:spPr>
        <a:xfrm>
          <a:off x="3283533" y="528481"/>
          <a:ext cx="3999476" cy="124433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государственные</a:t>
          </a:r>
          <a:r>
            <a:rPr lang="ru-RU" sz="2800" b="1" kern="1200" baseline="0" dirty="0" smtClean="0"/>
            <a:t> закупки</a:t>
          </a:r>
          <a:endParaRPr lang="ru-RU" sz="2800" b="1" kern="1200" dirty="0"/>
        </a:p>
      </dsp:txBody>
      <dsp:txXfrm>
        <a:off x="3344276" y="589224"/>
        <a:ext cx="3877990" cy="1122845"/>
      </dsp:txXfrm>
    </dsp:sp>
    <dsp:sp modelId="{6FCA5137-CAA6-4A0A-BB47-8FB9467215B2}">
      <dsp:nvSpPr>
        <dsp:cNvPr id="0" name=""/>
        <dsp:cNvSpPr/>
      </dsp:nvSpPr>
      <dsp:spPr>
        <a:xfrm>
          <a:off x="3284370" y="1928354"/>
          <a:ext cx="3997802" cy="124433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налоги</a:t>
          </a:r>
          <a:endParaRPr lang="ru-RU" sz="2800" b="1" kern="1200" dirty="0"/>
        </a:p>
      </dsp:txBody>
      <dsp:txXfrm>
        <a:off x="3345113" y="1989097"/>
        <a:ext cx="3876316" cy="1122845"/>
      </dsp:txXfrm>
    </dsp:sp>
    <dsp:sp modelId="{82B7F989-AEBB-4D54-872B-422C53C6EB79}">
      <dsp:nvSpPr>
        <dsp:cNvPr id="0" name=""/>
        <dsp:cNvSpPr/>
      </dsp:nvSpPr>
      <dsp:spPr>
        <a:xfrm>
          <a:off x="3267115" y="3289526"/>
          <a:ext cx="3995547" cy="124433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трансферты</a:t>
          </a:r>
          <a:r>
            <a:rPr lang="ru-RU" sz="1800" kern="1200" dirty="0" smtClean="0"/>
            <a:t> </a:t>
          </a:r>
          <a:endParaRPr lang="ru-RU" sz="2000" b="1" kern="1200" dirty="0"/>
        </a:p>
      </dsp:txBody>
      <dsp:txXfrm>
        <a:off x="3327858" y="3350269"/>
        <a:ext cx="3874061" cy="1122845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79BCFE-06F0-4EF4-9564-3E9DC6E09038}">
      <dsp:nvSpPr>
        <dsp:cNvPr id="0" name=""/>
        <dsp:cNvSpPr/>
      </dsp:nvSpPr>
      <dsp:spPr>
        <a:xfrm>
          <a:off x="0" y="0"/>
          <a:ext cx="6820900" cy="9980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 </a:t>
          </a:r>
          <a:r>
            <a:rPr lang="ru-RU" sz="2400" b="1" i="1" kern="1200" dirty="0" smtClean="0">
              <a:latin typeface="Verdana" pitchFamily="34" charset="0"/>
              <a:ea typeface="Verdana" pitchFamily="34" charset="0"/>
              <a:cs typeface="Verdana" pitchFamily="34" charset="0"/>
            </a:rPr>
            <a:t>О</a:t>
          </a:r>
          <a:r>
            <a:rPr lang="ru-RU" sz="2400" b="1" i="1" kern="1200" dirty="0" smtClean="0"/>
            <a:t>пределение правил ведения экономической деятельности </a:t>
          </a:r>
          <a:endParaRPr lang="ru-RU" sz="1600" b="1" i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29231" y="29231"/>
        <a:ext cx="5627178" cy="939568"/>
      </dsp:txXfrm>
    </dsp:sp>
    <dsp:sp modelId="{64F19C7C-CF4A-41A2-A8BF-2B2EF1933823}">
      <dsp:nvSpPr>
        <dsp:cNvPr id="0" name=""/>
        <dsp:cNvSpPr/>
      </dsp:nvSpPr>
      <dsp:spPr>
        <a:xfrm>
          <a:off x="479409" y="1152130"/>
          <a:ext cx="6820900" cy="8946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/>
            <a:t>Поддержание экономической стабильности </a:t>
          </a:r>
          <a:endParaRPr lang="ru-RU" sz="2400" b="1" i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505612" y="1178333"/>
        <a:ext cx="5610421" cy="842218"/>
      </dsp:txXfrm>
    </dsp:sp>
    <dsp:sp modelId="{2B62303B-3968-4C85-AAF4-2C817A7BA149}">
      <dsp:nvSpPr>
        <dsp:cNvPr id="0" name=""/>
        <dsp:cNvSpPr/>
      </dsp:nvSpPr>
      <dsp:spPr>
        <a:xfrm>
          <a:off x="1018705" y="2273292"/>
          <a:ext cx="6820900" cy="9980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/>
            <a:t>Обеспечение производства общественных благ </a:t>
          </a:r>
          <a:endParaRPr lang="ru-RU" sz="2400" b="1" i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1047936" y="2302523"/>
        <a:ext cx="5604365" cy="939568"/>
      </dsp:txXfrm>
    </dsp:sp>
    <dsp:sp modelId="{7114F8CE-2C1C-4917-8A84-AD58FBDD8018}">
      <dsp:nvSpPr>
        <dsp:cNvPr id="0" name=""/>
        <dsp:cNvSpPr/>
      </dsp:nvSpPr>
      <dsp:spPr>
        <a:xfrm>
          <a:off x="1528058" y="3409938"/>
          <a:ext cx="6820900" cy="9980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/>
            <a:t>Обеспечение эффективности социальной политики</a:t>
          </a:r>
          <a:endParaRPr lang="ru-RU" sz="2400" b="1" i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1557289" y="3439169"/>
        <a:ext cx="5604365" cy="939568"/>
      </dsp:txXfrm>
    </dsp:sp>
    <dsp:sp modelId="{BD2C9F99-6C56-4AE4-B93E-FB0F03276911}">
      <dsp:nvSpPr>
        <dsp:cNvPr id="0" name=""/>
        <dsp:cNvSpPr/>
      </dsp:nvSpPr>
      <dsp:spPr>
        <a:xfrm>
          <a:off x="2037411" y="4546584"/>
          <a:ext cx="6820900" cy="9980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/>
            <a:t>Борьба с отрицательными внешними эффектами </a:t>
          </a:r>
          <a:endParaRPr lang="ru-RU" sz="2400" b="1" i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>
        <a:off x="2066642" y="4575815"/>
        <a:ext cx="5604365" cy="939568"/>
      </dsp:txXfrm>
    </dsp:sp>
    <dsp:sp modelId="{BF6D4576-AF91-46E8-8462-8907E2DEBFD6}">
      <dsp:nvSpPr>
        <dsp:cNvPr id="0" name=""/>
        <dsp:cNvSpPr/>
      </dsp:nvSpPr>
      <dsp:spPr>
        <a:xfrm>
          <a:off x="6172180" y="729116"/>
          <a:ext cx="648719" cy="64871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/>
        </a:p>
      </dsp:txBody>
      <dsp:txXfrm>
        <a:off x="6318142" y="729116"/>
        <a:ext cx="356795" cy="488161"/>
      </dsp:txXfrm>
    </dsp:sp>
    <dsp:sp modelId="{49DAAD0E-6302-40BA-9C5A-E3F0E4DE1896}">
      <dsp:nvSpPr>
        <dsp:cNvPr id="0" name=""/>
        <dsp:cNvSpPr/>
      </dsp:nvSpPr>
      <dsp:spPr>
        <a:xfrm>
          <a:off x="6681533" y="1865762"/>
          <a:ext cx="648719" cy="64871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/>
        </a:p>
      </dsp:txBody>
      <dsp:txXfrm>
        <a:off x="6827495" y="1865762"/>
        <a:ext cx="356795" cy="488161"/>
      </dsp:txXfrm>
    </dsp:sp>
    <dsp:sp modelId="{664B136F-E802-46AA-AEE0-3D0E90CE91E5}">
      <dsp:nvSpPr>
        <dsp:cNvPr id="0" name=""/>
        <dsp:cNvSpPr/>
      </dsp:nvSpPr>
      <dsp:spPr>
        <a:xfrm>
          <a:off x="7190886" y="2985775"/>
          <a:ext cx="648719" cy="64871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/>
        </a:p>
      </dsp:txBody>
      <dsp:txXfrm>
        <a:off x="7336848" y="2985775"/>
        <a:ext cx="356795" cy="488161"/>
      </dsp:txXfrm>
    </dsp:sp>
    <dsp:sp modelId="{4E363A1E-4F58-4C98-BD91-759D2DED2ACC}">
      <dsp:nvSpPr>
        <dsp:cNvPr id="0" name=""/>
        <dsp:cNvSpPr/>
      </dsp:nvSpPr>
      <dsp:spPr>
        <a:xfrm>
          <a:off x="7700239" y="4133510"/>
          <a:ext cx="648719" cy="64871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/>
        </a:p>
      </dsp:txBody>
      <dsp:txXfrm>
        <a:off x="7846201" y="4133510"/>
        <a:ext cx="356795" cy="488161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C5667F-7870-435B-81E9-91CC6F0B7629}">
      <dsp:nvSpPr>
        <dsp:cNvPr id="0" name=""/>
        <dsp:cNvSpPr/>
      </dsp:nvSpPr>
      <dsp:spPr>
        <a:xfrm>
          <a:off x="0" y="0"/>
          <a:ext cx="4674443" cy="46744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3CFBA7-3B49-4D48-9756-D1816BD0B5C2}">
      <dsp:nvSpPr>
        <dsp:cNvPr id="0" name=""/>
        <dsp:cNvSpPr/>
      </dsp:nvSpPr>
      <dsp:spPr>
        <a:xfrm>
          <a:off x="2337221" y="0"/>
          <a:ext cx="5892378" cy="46744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400" b="1" i="0" kern="1200" dirty="0" smtClean="0"/>
            <a:t>Субъекты налогообложения </a:t>
          </a:r>
          <a:r>
            <a:rPr lang="ru-RU" sz="2400" kern="1200" dirty="0" smtClean="0"/>
            <a:t>(кто должен платить налог)</a:t>
          </a:r>
          <a:endParaRPr lang="ru-RU" sz="2400" b="0" i="1" kern="1200" dirty="0">
            <a:latin typeface="+mn-lt"/>
          </a:endParaRPr>
        </a:p>
      </dsp:txBody>
      <dsp:txXfrm>
        <a:off x="2337221" y="0"/>
        <a:ext cx="5892378" cy="1402335"/>
      </dsp:txXfrm>
    </dsp:sp>
    <dsp:sp modelId="{8D0DB428-3879-4C8E-8580-5BA67417F9D5}">
      <dsp:nvSpPr>
        <dsp:cNvPr id="0" name=""/>
        <dsp:cNvSpPr/>
      </dsp:nvSpPr>
      <dsp:spPr>
        <a:xfrm>
          <a:off x="818029" y="1333835"/>
          <a:ext cx="3038384" cy="317538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E6CAC5-994A-4E95-A222-8B6B106FB6B1}">
      <dsp:nvSpPr>
        <dsp:cNvPr id="0" name=""/>
        <dsp:cNvSpPr/>
      </dsp:nvSpPr>
      <dsp:spPr>
        <a:xfrm>
          <a:off x="2337221" y="1262585"/>
          <a:ext cx="5892378" cy="323475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400" b="1" i="0" kern="1200" dirty="0" smtClean="0"/>
            <a:t>Объекты налогообложения </a:t>
          </a:r>
          <a:r>
            <a:rPr lang="ru-RU" sz="2400" kern="1200" dirty="0" smtClean="0"/>
            <a:t>(что облагается налогом</a:t>
          </a:r>
          <a:endParaRPr lang="ru-RU" sz="2400" b="1" i="1" kern="1200" dirty="0"/>
        </a:p>
      </dsp:txBody>
      <dsp:txXfrm>
        <a:off x="2337221" y="1262585"/>
        <a:ext cx="5892378" cy="1492963"/>
      </dsp:txXfrm>
    </dsp:sp>
    <dsp:sp modelId="{8DD516AA-4E28-4DD0-8813-16048C398BA9}">
      <dsp:nvSpPr>
        <dsp:cNvPr id="0" name=""/>
        <dsp:cNvSpPr/>
      </dsp:nvSpPr>
      <dsp:spPr>
        <a:xfrm>
          <a:off x="1666528" y="2877293"/>
          <a:ext cx="1402331" cy="139059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6E8A7D-A4C4-43B3-A748-0C00DB70CECC}">
      <dsp:nvSpPr>
        <dsp:cNvPr id="0" name=""/>
        <dsp:cNvSpPr/>
      </dsp:nvSpPr>
      <dsp:spPr>
        <a:xfrm>
          <a:off x="2337221" y="2885806"/>
          <a:ext cx="5892378" cy="14245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0" kern="1200" dirty="0" smtClean="0"/>
            <a:t>Налоговые ставки</a:t>
          </a:r>
          <a:r>
            <a:rPr lang="ru-RU" sz="2400" i="1" kern="1200" dirty="0" smtClean="0"/>
            <a:t> </a:t>
          </a:r>
          <a:r>
            <a:rPr lang="ru-RU" sz="2400" kern="1200" dirty="0" smtClean="0"/>
            <a:t>(процент, по которому рассчитывается сумма налога)</a:t>
          </a:r>
          <a:endParaRPr lang="ru-RU" sz="2400" kern="1200" dirty="0"/>
        </a:p>
      </dsp:txBody>
      <dsp:txXfrm>
        <a:off x="2337221" y="2885806"/>
        <a:ext cx="5892378" cy="1424516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B99786-3290-4490-B774-0F5E08A8BD8D}">
      <dsp:nvSpPr>
        <dsp:cNvPr id="0" name=""/>
        <dsp:cNvSpPr/>
      </dsp:nvSpPr>
      <dsp:spPr>
        <a:xfrm>
          <a:off x="627245" y="0"/>
          <a:ext cx="7108781" cy="5328591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B9927A-6FB4-424D-BD06-8AE7F27B5D14}">
      <dsp:nvSpPr>
        <dsp:cNvPr id="0" name=""/>
        <dsp:cNvSpPr/>
      </dsp:nvSpPr>
      <dsp:spPr>
        <a:xfrm>
          <a:off x="2960" y="1598577"/>
          <a:ext cx="1883829" cy="21314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Экономический рост</a:t>
          </a:r>
          <a:endParaRPr lang="ru-RU" sz="2400" b="1" kern="1200" dirty="0"/>
        </a:p>
      </dsp:txBody>
      <dsp:txXfrm>
        <a:off x="94921" y="1690538"/>
        <a:ext cx="1699907" cy="1947514"/>
      </dsp:txXfrm>
    </dsp:sp>
    <dsp:sp modelId="{AD9C467E-9588-4C4B-A94F-72F0EDF0EF23}">
      <dsp:nvSpPr>
        <dsp:cNvPr id="0" name=""/>
        <dsp:cNvSpPr/>
      </dsp:nvSpPr>
      <dsp:spPr>
        <a:xfrm>
          <a:off x="2160801" y="1598577"/>
          <a:ext cx="1883829" cy="21314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Полная занятость ресурсов</a:t>
          </a:r>
          <a:endParaRPr lang="ru-RU" sz="2400" b="1" kern="1200" dirty="0"/>
        </a:p>
      </dsp:txBody>
      <dsp:txXfrm>
        <a:off x="2252762" y="1690538"/>
        <a:ext cx="1699907" cy="1947514"/>
      </dsp:txXfrm>
    </dsp:sp>
    <dsp:sp modelId="{67015013-6742-4DC4-8C91-56A34DA17807}">
      <dsp:nvSpPr>
        <dsp:cNvPr id="0" name=""/>
        <dsp:cNvSpPr/>
      </dsp:nvSpPr>
      <dsp:spPr>
        <a:xfrm>
          <a:off x="4318641" y="1598577"/>
          <a:ext cx="1883829" cy="21314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Стабильность уровня цен </a:t>
          </a:r>
          <a:endParaRPr lang="ru-RU" sz="2400" b="1" i="0" kern="1200" dirty="0"/>
        </a:p>
      </dsp:txBody>
      <dsp:txXfrm>
        <a:off x="4410602" y="1690538"/>
        <a:ext cx="1699907" cy="1947514"/>
      </dsp:txXfrm>
    </dsp:sp>
    <dsp:sp modelId="{EA341ABE-F08A-4103-9271-91DCCF93734B}">
      <dsp:nvSpPr>
        <dsp:cNvPr id="0" name=""/>
        <dsp:cNvSpPr/>
      </dsp:nvSpPr>
      <dsp:spPr>
        <a:xfrm>
          <a:off x="6476482" y="1598577"/>
          <a:ext cx="1883829" cy="21314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Равновесие платежного баланса</a:t>
          </a:r>
          <a:endParaRPr lang="ru-RU" sz="2400" b="1" i="0" kern="1200" dirty="0"/>
        </a:p>
      </dsp:txBody>
      <dsp:txXfrm>
        <a:off x="6568443" y="1690538"/>
        <a:ext cx="1699907" cy="1947514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BDA8E9-7831-4C66-BBD2-836D7154CA69}">
      <dsp:nvSpPr>
        <dsp:cNvPr id="0" name=""/>
        <dsp:cNvSpPr/>
      </dsp:nvSpPr>
      <dsp:spPr>
        <a:xfrm rot="5400000">
          <a:off x="4883290" y="-2341860"/>
          <a:ext cx="1465686" cy="614940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i="1" kern="1200" dirty="0" smtClean="0">
              <a:solidFill>
                <a:srgbClr val="FF0000"/>
              </a:solidFill>
            </a:rPr>
            <a:t>Обязательные резервы </a:t>
          </a:r>
          <a:r>
            <a:rPr lang="ru-RU" sz="1800" b="1" kern="1200" dirty="0" smtClean="0"/>
            <a:t>– это часть депозитов коммерческих банков, которую они не имеют права выдавать в кредит и должны хранить в виде беспроцентных вкладов в ЦБ</a:t>
          </a:r>
          <a:endParaRPr lang="ru-RU" sz="18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2541430" y="71549"/>
        <a:ext cx="6077859" cy="1322588"/>
      </dsp:txXfrm>
    </dsp:sp>
    <dsp:sp modelId="{1C01E749-5574-4808-A9FC-29CC8BAE872A}">
      <dsp:nvSpPr>
        <dsp:cNvPr id="0" name=""/>
        <dsp:cNvSpPr/>
      </dsp:nvSpPr>
      <dsp:spPr>
        <a:xfrm>
          <a:off x="0" y="0"/>
          <a:ext cx="2556531" cy="145553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i="0" kern="1200" dirty="0" smtClean="0"/>
            <a:t>Изменение нормы обязательных резервов</a:t>
          </a:r>
          <a:endParaRPr lang="ru-RU" sz="2200" b="1" i="0" kern="1200" dirty="0"/>
        </a:p>
      </dsp:txBody>
      <dsp:txXfrm>
        <a:off x="71053" y="71053"/>
        <a:ext cx="2414425" cy="1313425"/>
      </dsp:txXfrm>
    </dsp:sp>
    <dsp:sp modelId="{D7950679-C8D6-4096-85D2-23846384D591}">
      <dsp:nvSpPr>
        <dsp:cNvPr id="0" name=""/>
        <dsp:cNvSpPr/>
      </dsp:nvSpPr>
      <dsp:spPr>
        <a:xfrm>
          <a:off x="0" y="1518097"/>
          <a:ext cx="2614002" cy="166311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i="0" kern="1200" dirty="0" smtClean="0"/>
            <a:t>Изменение</a:t>
          </a:r>
          <a:r>
            <a:rPr lang="ru-RU" sz="2200" b="1" i="0" kern="1200" baseline="0" dirty="0" smtClean="0"/>
            <a:t> ключевой ставки</a:t>
          </a:r>
          <a:endParaRPr lang="ru-RU" sz="2200" b="1" i="0" kern="1200" dirty="0"/>
        </a:p>
      </dsp:txBody>
      <dsp:txXfrm>
        <a:off x="81187" y="1599284"/>
        <a:ext cx="2451628" cy="1500743"/>
      </dsp:txXfrm>
    </dsp:sp>
    <dsp:sp modelId="{3DBD18FA-AC05-421A-A1F9-7DEC170B9662}">
      <dsp:nvSpPr>
        <dsp:cNvPr id="0" name=""/>
        <dsp:cNvSpPr/>
      </dsp:nvSpPr>
      <dsp:spPr>
        <a:xfrm rot="5400000">
          <a:off x="4971856" y="1154775"/>
          <a:ext cx="1472371" cy="597981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/>
            <a:t>Покупка и продажа центральным банком государственных ценных бумаг на вторичных рынках ценных бумаг </a:t>
          </a:r>
          <a:endParaRPr lang="ru-RU" sz="1800" b="1" kern="1200" dirty="0">
            <a:latin typeface="Verdana" pitchFamily="34" charset="0"/>
            <a:ea typeface="Verdana" pitchFamily="34" charset="0"/>
            <a:cs typeface="Verdana" pitchFamily="34" charset="0"/>
          </a:endParaRPr>
        </a:p>
      </dsp:txBody>
      <dsp:txXfrm rot="-5400000">
        <a:off x="2718135" y="3480372"/>
        <a:ext cx="5907939" cy="1328621"/>
      </dsp:txXfrm>
    </dsp:sp>
    <dsp:sp modelId="{D8B96D86-E83E-4E21-BA27-739F290768DA}">
      <dsp:nvSpPr>
        <dsp:cNvPr id="0" name=""/>
        <dsp:cNvSpPr/>
      </dsp:nvSpPr>
      <dsp:spPr>
        <a:xfrm>
          <a:off x="1210" y="3314353"/>
          <a:ext cx="2700559" cy="18404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i="0" kern="1200" dirty="0" smtClean="0"/>
            <a:t>Операции на открытом рынке</a:t>
          </a:r>
          <a:endParaRPr lang="ru-RU" sz="2200" b="1" i="0" kern="1200" dirty="0"/>
        </a:p>
      </dsp:txBody>
      <dsp:txXfrm>
        <a:off x="91054" y="3404197"/>
        <a:ext cx="2520871" cy="1660776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238BC4-BA6F-4116-9504-66D90C8405EA}">
      <dsp:nvSpPr>
        <dsp:cNvPr id="0" name=""/>
        <dsp:cNvSpPr/>
      </dsp:nvSpPr>
      <dsp:spPr>
        <a:xfrm rot="10800000">
          <a:off x="1450499" y="0"/>
          <a:ext cx="5472684" cy="771356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076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обслуживание финансовых операций правительства</a:t>
          </a:r>
          <a:endParaRPr lang="ru-RU" sz="2000" b="1" kern="1200" dirty="0"/>
        </a:p>
      </dsp:txBody>
      <dsp:txXfrm rot="10800000">
        <a:off x="1643338" y="0"/>
        <a:ext cx="5279845" cy="771356"/>
      </dsp:txXfrm>
    </dsp:sp>
    <dsp:sp modelId="{21BAB4B3-6667-4842-AF74-3DA1A4B5B915}">
      <dsp:nvSpPr>
        <dsp:cNvPr id="0" name=""/>
        <dsp:cNvSpPr/>
      </dsp:nvSpPr>
      <dsp:spPr>
        <a:xfrm>
          <a:off x="1255958" y="140947"/>
          <a:ext cx="489998" cy="489998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33EE01-A646-4C8B-B7CB-43BEAF4E5BE6}">
      <dsp:nvSpPr>
        <dsp:cNvPr id="0" name=""/>
        <dsp:cNvSpPr/>
      </dsp:nvSpPr>
      <dsp:spPr>
        <a:xfrm rot="10800000">
          <a:off x="1514256" y="928261"/>
          <a:ext cx="5472684" cy="84930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076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посредничество в платежах казначейства и кредитование правительства</a:t>
          </a:r>
          <a:endParaRPr lang="ru-RU" sz="2000" b="1" kern="1200" dirty="0"/>
        </a:p>
      </dsp:txBody>
      <dsp:txXfrm rot="10800000">
        <a:off x="1726581" y="928261"/>
        <a:ext cx="5260359" cy="849300"/>
      </dsp:txXfrm>
    </dsp:sp>
    <dsp:sp modelId="{C9796D50-63B6-42D2-8116-AAD5D6DD2CDD}">
      <dsp:nvSpPr>
        <dsp:cNvPr id="0" name=""/>
        <dsp:cNvSpPr/>
      </dsp:nvSpPr>
      <dsp:spPr>
        <a:xfrm>
          <a:off x="1255958" y="1097544"/>
          <a:ext cx="489998" cy="489998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60A255-87EF-4230-BBC7-FBDC038FC5FA}">
      <dsp:nvSpPr>
        <dsp:cNvPr id="0" name=""/>
        <dsp:cNvSpPr/>
      </dsp:nvSpPr>
      <dsp:spPr>
        <a:xfrm rot="10800000">
          <a:off x="1562197" y="1893871"/>
          <a:ext cx="5472684" cy="77797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076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хранение обязательных резервов коммерческих банков</a:t>
          </a:r>
          <a:endParaRPr lang="ru-RU" sz="2000" b="1" kern="1200" dirty="0"/>
        </a:p>
      </dsp:txBody>
      <dsp:txXfrm rot="10800000">
        <a:off x="1756691" y="1893871"/>
        <a:ext cx="5278190" cy="777975"/>
      </dsp:txXfrm>
    </dsp:sp>
    <dsp:sp modelId="{03E0AF5A-496B-4D7A-A882-C17CAE4CEB20}">
      <dsp:nvSpPr>
        <dsp:cNvPr id="0" name=""/>
        <dsp:cNvSpPr/>
      </dsp:nvSpPr>
      <dsp:spPr>
        <a:xfrm>
          <a:off x="1255958" y="2057450"/>
          <a:ext cx="489998" cy="489998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D1FE6A-D015-4C39-983A-B35B9AAC15AD}">
      <dsp:nvSpPr>
        <dsp:cNvPr id="0" name=""/>
        <dsp:cNvSpPr/>
      </dsp:nvSpPr>
      <dsp:spPr>
        <a:xfrm rot="10800000">
          <a:off x="1316911" y="2804101"/>
          <a:ext cx="5670357" cy="72360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076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предоставление кредитной поддержки коммерческим банкам</a:t>
          </a:r>
          <a:endParaRPr lang="ru-RU" sz="2000" b="1" kern="1200" dirty="0"/>
        </a:p>
      </dsp:txBody>
      <dsp:txXfrm rot="10800000">
        <a:off x="1497811" y="2804101"/>
        <a:ext cx="5489457" cy="723600"/>
      </dsp:txXfrm>
    </dsp:sp>
    <dsp:sp modelId="{4284E7B0-CC72-45FE-A978-6800E385982A}">
      <dsp:nvSpPr>
        <dsp:cNvPr id="0" name=""/>
        <dsp:cNvSpPr/>
      </dsp:nvSpPr>
      <dsp:spPr>
        <a:xfrm>
          <a:off x="1206539" y="2954506"/>
          <a:ext cx="489998" cy="489998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AA8038-9FC9-4F95-AEF7-C12CD65A30AE}">
      <dsp:nvSpPr>
        <dsp:cNvPr id="0" name=""/>
        <dsp:cNvSpPr/>
      </dsp:nvSpPr>
      <dsp:spPr>
        <a:xfrm rot="10800000">
          <a:off x="1500957" y="3707574"/>
          <a:ext cx="5472684" cy="88217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076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 smtClean="0"/>
            <a:t>хранение золотовалютных резервов страны</a:t>
          </a:r>
          <a:endParaRPr lang="ru-RU" sz="2000" b="1" i="0" kern="1200" dirty="0"/>
        </a:p>
      </dsp:txBody>
      <dsp:txXfrm rot="10800000">
        <a:off x="1721502" y="3707574"/>
        <a:ext cx="5252139" cy="882179"/>
      </dsp:txXfrm>
    </dsp:sp>
    <dsp:sp modelId="{87163906-7952-4E88-B828-1F819A24F127}">
      <dsp:nvSpPr>
        <dsp:cNvPr id="0" name=""/>
        <dsp:cNvSpPr/>
      </dsp:nvSpPr>
      <dsp:spPr>
        <a:xfrm>
          <a:off x="1255958" y="3903665"/>
          <a:ext cx="489998" cy="489998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58E535-E16F-4568-88A9-DD3F13C55756}">
      <dsp:nvSpPr>
        <dsp:cNvPr id="0" name=""/>
        <dsp:cNvSpPr/>
      </dsp:nvSpPr>
      <dsp:spPr>
        <a:xfrm rot="10800000">
          <a:off x="1500957" y="4736022"/>
          <a:ext cx="5472684" cy="59230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076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функции </a:t>
          </a:r>
          <a:r>
            <a:rPr lang="ru-RU" sz="2000" b="1" i="0" kern="1200" dirty="0" smtClean="0"/>
            <a:t>межбанковского расчетного центра</a:t>
          </a:r>
          <a:endParaRPr lang="ru-RU" sz="2000" b="1" i="0" kern="1200" dirty="0"/>
        </a:p>
      </dsp:txBody>
      <dsp:txXfrm rot="10800000">
        <a:off x="1649032" y="4736022"/>
        <a:ext cx="5324609" cy="592300"/>
      </dsp:txXfrm>
    </dsp:sp>
    <dsp:sp modelId="{CC0DE03B-5431-415B-8F53-94020C970E86}">
      <dsp:nvSpPr>
        <dsp:cNvPr id="0" name=""/>
        <dsp:cNvSpPr/>
      </dsp:nvSpPr>
      <dsp:spPr>
        <a:xfrm>
          <a:off x="1255958" y="4787173"/>
          <a:ext cx="489998" cy="489998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E9BDF7-7D0D-42E6-B75A-D59B0AB61328}">
      <dsp:nvSpPr>
        <dsp:cNvPr id="0" name=""/>
        <dsp:cNvSpPr/>
      </dsp:nvSpPr>
      <dsp:spPr>
        <a:xfrm>
          <a:off x="3245813" y="1356659"/>
          <a:ext cx="1737973" cy="173818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74EBE971-F313-45A7-AA9B-7455A1C3A566}">
      <dsp:nvSpPr>
        <dsp:cNvPr id="0" name=""/>
        <dsp:cNvSpPr/>
      </dsp:nvSpPr>
      <dsp:spPr>
        <a:xfrm>
          <a:off x="3119086" y="0"/>
          <a:ext cx="1991427" cy="1065718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привлечение депозитов</a:t>
          </a:r>
          <a:endParaRPr lang="ru-RU" sz="2000" b="1" kern="1200" dirty="0"/>
        </a:p>
      </dsp:txBody>
      <dsp:txXfrm>
        <a:off x="3119086" y="0"/>
        <a:ext cx="1991427" cy="1065718"/>
      </dsp:txXfrm>
    </dsp:sp>
    <dsp:sp modelId="{5218D444-A7C9-499B-A093-EE2A285BDE0F}">
      <dsp:nvSpPr>
        <dsp:cNvPr id="0" name=""/>
        <dsp:cNvSpPr/>
      </dsp:nvSpPr>
      <dsp:spPr>
        <a:xfrm>
          <a:off x="3755618" y="1601774"/>
          <a:ext cx="1737973" cy="173818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F987E5E6-3693-4DC9-96DF-00F8226E8D21}">
      <dsp:nvSpPr>
        <dsp:cNvPr id="0" name=""/>
        <dsp:cNvSpPr/>
      </dsp:nvSpPr>
      <dsp:spPr>
        <a:xfrm>
          <a:off x="5707942" y="1012432"/>
          <a:ext cx="1882804" cy="117229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выдача кредитов</a:t>
          </a:r>
          <a:endParaRPr lang="ru-RU" sz="2000" b="1" kern="1200" dirty="0"/>
        </a:p>
      </dsp:txBody>
      <dsp:txXfrm>
        <a:off x="5707942" y="1012432"/>
        <a:ext cx="1882804" cy="1172290"/>
      </dsp:txXfrm>
    </dsp:sp>
    <dsp:sp modelId="{053B4E6F-C1D4-4C1B-A3CD-F2D580155D28}">
      <dsp:nvSpPr>
        <dsp:cNvPr id="0" name=""/>
        <dsp:cNvSpPr/>
      </dsp:nvSpPr>
      <dsp:spPr>
        <a:xfrm>
          <a:off x="3880897" y="2153283"/>
          <a:ext cx="1737973" cy="173818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E38CA352-2718-45BB-B120-E94D603E300C}">
      <dsp:nvSpPr>
        <dsp:cNvPr id="0" name=""/>
        <dsp:cNvSpPr/>
      </dsp:nvSpPr>
      <dsp:spPr>
        <a:xfrm>
          <a:off x="5888981" y="2504437"/>
          <a:ext cx="1846596" cy="1252218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расчетно-кассовые</a:t>
          </a:r>
          <a:endParaRPr lang="ru-RU" sz="2000" b="1" kern="1200" dirty="0"/>
        </a:p>
      </dsp:txBody>
      <dsp:txXfrm>
        <a:off x="5888981" y="2504437"/>
        <a:ext cx="1846596" cy="1252218"/>
      </dsp:txXfrm>
    </dsp:sp>
    <dsp:sp modelId="{91CB0BE4-4173-4073-9949-23A50828A8FC}">
      <dsp:nvSpPr>
        <dsp:cNvPr id="0" name=""/>
        <dsp:cNvSpPr/>
      </dsp:nvSpPr>
      <dsp:spPr>
        <a:xfrm>
          <a:off x="3528234" y="2595556"/>
          <a:ext cx="1737973" cy="173818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0AA58247-6E06-4312-808F-D5F5049FDF94}">
      <dsp:nvSpPr>
        <dsp:cNvPr id="0" name=""/>
        <dsp:cNvSpPr/>
      </dsp:nvSpPr>
      <dsp:spPr>
        <a:xfrm>
          <a:off x="5092409" y="4182943"/>
          <a:ext cx="1991427" cy="1145647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доверительные</a:t>
          </a:r>
          <a:endParaRPr lang="ru-RU" sz="2000" b="1" kern="1200" dirty="0"/>
        </a:p>
      </dsp:txBody>
      <dsp:txXfrm>
        <a:off x="5092409" y="4182943"/>
        <a:ext cx="1991427" cy="1145647"/>
      </dsp:txXfrm>
    </dsp:sp>
    <dsp:sp modelId="{95B9213F-4735-43BE-9CD4-89E00FF519A3}">
      <dsp:nvSpPr>
        <dsp:cNvPr id="0" name=""/>
        <dsp:cNvSpPr/>
      </dsp:nvSpPr>
      <dsp:spPr>
        <a:xfrm>
          <a:off x="2963392" y="2595556"/>
          <a:ext cx="1737973" cy="173818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7C72DF4C-FB28-4115-8786-BB41591687A4}">
      <dsp:nvSpPr>
        <dsp:cNvPr id="0" name=""/>
        <dsp:cNvSpPr/>
      </dsp:nvSpPr>
      <dsp:spPr>
        <a:xfrm>
          <a:off x="1145762" y="4182943"/>
          <a:ext cx="1991427" cy="1145647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/>
            <a:t>межбанков-ские</a:t>
          </a:r>
          <a:endParaRPr lang="ru-RU" sz="2000" b="1" kern="1200" dirty="0"/>
        </a:p>
      </dsp:txBody>
      <dsp:txXfrm>
        <a:off x="1145762" y="4182943"/>
        <a:ext cx="1991427" cy="1145647"/>
      </dsp:txXfrm>
    </dsp:sp>
    <dsp:sp modelId="{894B814F-F407-4966-B378-E9B84A98DDD9}">
      <dsp:nvSpPr>
        <dsp:cNvPr id="0" name=""/>
        <dsp:cNvSpPr/>
      </dsp:nvSpPr>
      <dsp:spPr>
        <a:xfrm>
          <a:off x="2610728" y="2153283"/>
          <a:ext cx="1737973" cy="173818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A9801832-968C-4DC9-9C25-2B323B412DA2}">
      <dsp:nvSpPr>
        <dsp:cNvPr id="0" name=""/>
        <dsp:cNvSpPr/>
      </dsp:nvSpPr>
      <dsp:spPr>
        <a:xfrm>
          <a:off x="494022" y="2504437"/>
          <a:ext cx="1846596" cy="1252218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с ценными бумагами</a:t>
          </a:r>
          <a:endParaRPr lang="ru-RU" sz="2000" b="1" kern="1200" dirty="0"/>
        </a:p>
      </dsp:txBody>
      <dsp:txXfrm>
        <a:off x="494022" y="2504437"/>
        <a:ext cx="1846596" cy="1252218"/>
      </dsp:txXfrm>
    </dsp:sp>
    <dsp:sp modelId="{01FA91FA-B1F2-4363-A87E-9A1900CA0CDA}">
      <dsp:nvSpPr>
        <dsp:cNvPr id="0" name=""/>
        <dsp:cNvSpPr/>
      </dsp:nvSpPr>
      <dsp:spPr>
        <a:xfrm>
          <a:off x="2736007" y="1601774"/>
          <a:ext cx="1737973" cy="173818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517D9CBC-703E-4E40-AFF4-6EC1DA8F8E6E}">
      <dsp:nvSpPr>
        <dsp:cNvPr id="0" name=""/>
        <dsp:cNvSpPr/>
      </dsp:nvSpPr>
      <dsp:spPr>
        <a:xfrm>
          <a:off x="638853" y="1012432"/>
          <a:ext cx="1882804" cy="117229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с иностранной валютой</a:t>
          </a:r>
          <a:endParaRPr lang="ru-RU" sz="2000" b="1" kern="1200" dirty="0"/>
        </a:p>
      </dsp:txBody>
      <dsp:txXfrm>
        <a:off x="638853" y="1012432"/>
        <a:ext cx="1882804" cy="11722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#7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#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9E49A8A-D504-40A5-984B-E6A0175F9D1C}" type="datetimeFigureOut">
              <a:rPr lang="ru-RU"/>
              <a:pPr>
                <a:defRPr/>
              </a:pPr>
              <a:t>10.02.2025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9E2385F-EA6A-44EE-AF2A-0EC667559C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23069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4DE7C-E94C-4201-B7F6-BC35C3C1C5EE}" type="datetimeFigureOut">
              <a:rPr lang="ru-RU"/>
              <a:pPr>
                <a:defRPr/>
              </a:pPr>
              <a:t>10.02.2025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E1FC5-5872-413E-AEA8-6941FFB29A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B989E-5C16-41CC-8AA3-F1E310B385A1}" type="datetimeFigureOut">
              <a:rPr lang="ru-RU"/>
              <a:pPr>
                <a:defRPr/>
              </a:pPr>
              <a:t>10.02.2025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0B7B2C-BB76-4AB0-9DA3-F64AF08E35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ACA69-8F31-41DF-90AE-8C9E22982F05}" type="datetimeFigureOut">
              <a:rPr lang="ru-RU"/>
              <a:pPr>
                <a:defRPr/>
              </a:pPr>
              <a:t>10.02.2025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705CA-5763-4E29-810C-3B8312DE8C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AA56B-3A08-4897-ABD0-E83D742DFC08}" type="datetimeFigureOut">
              <a:rPr lang="ru-RU"/>
              <a:pPr>
                <a:defRPr/>
              </a:pPr>
              <a:t>10.02.2025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1E7A8E-385B-40C3-8B2E-AD2164F2BB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9F53BF-1FE8-4277-A7F7-345FCFC9114F}" type="datetimeFigureOut">
              <a:rPr lang="ru-RU"/>
              <a:pPr>
                <a:defRPr/>
              </a:pPr>
              <a:t>10.02.2025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0B20B8-CA70-4A17-AEA9-C74C1E4A08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7FB43-643E-440B-8B00-6CEDB79EB7BD}" type="datetimeFigureOut">
              <a:rPr lang="ru-RU"/>
              <a:pPr>
                <a:defRPr/>
              </a:pPr>
              <a:t>10.02.2025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68C065-9375-404C-A74B-04A8D445A0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6AE9E-E97F-4DA4-A40E-7F2E64B39918}" type="datetimeFigureOut">
              <a:rPr lang="ru-RU"/>
              <a:pPr>
                <a:defRPr/>
              </a:pPr>
              <a:t>10.02.2025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C1A843-8280-4CD9-89A4-4048B86DAD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4D9358-0BB4-4EB4-B1F4-D1F7C3B41FFD}" type="datetimeFigureOut">
              <a:rPr lang="ru-RU"/>
              <a:pPr>
                <a:defRPr/>
              </a:pPr>
              <a:t>10.02.2025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CFBCD-8F4E-428F-AD24-ECF168F68E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0D25F-CA9C-4D90-A57E-3854B6814FD4}" type="datetimeFigureOut">
              <a:rPr lang="ru-RU"/>
              <a:pPr>
                <a:defRPr/>
              </a:pPr>
              <a:t>10.02.2025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EBCA27-8B0B-41EE-B59F-2C3E9EFEF0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A123E8-8DF3-4E3D-AF5F-896C65BCA96B}" type="datetimeFigureOut">
              <a:rPr lang="ru-RU"/>
              <a:pPr>
                <a:defRPr/>
              </a:pPr>
              <a:t>10.02.2025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7001B-F727-465D-A471-559A5C453C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E7017-EC2A-448A-B229-807AA409E3F4}" type="datetimeFigureOut">
              <a:rPr lang="ru-RU"/>
              <a:pPr>
                <a:defRPr/>
              </a:pPr>
              <a:t>10.02.2025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9C46A-358D-4999-86CE-C2C5D60C96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9118FC2-74C5-4063-94B4-151F9F6AB560}" type="datetimeFigureOut">
              <a:rPr lang="ru-RU"/>
              <a:pPr>
                <a:defRPr/>
              </a:pPr>
              <a:t>10.02.2025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C5EC4F-569F-41B4-8858-B68534BC95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1" r:id="rId2"/>
    <p:sldLayoutId id="2147483793" r:id="rId3"/>
    <p:sldLayoutId id="2147483790" r:id="rId4"/>
    <p:sldLayoutId id="2147483789" r:id="rId5"/>
    <p:sldLayoutId id="2147483788" r:id="rId6"/>
    <p:sldLayoutId id="2147483787" r:id="rId7"/>
    <p:sldLayoutId id="2147483786" r:id="rId8"/>
    <p:sldLayoutId id="2147483794" r:id="rId9"/>
    <p:sldLayoutId id="2147483785" r:id="rId10"/>
    <p:sldLayoutId id="214748378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7" Type="http://schemas.openxmlformats.org/officeDocument/2006/relationships/image" Target="../media/image12.emf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7" Type="http://schemas.openxmlformats.org/officeDocument/2006/relationships/image" Target="../media/image13.png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/>
              <a:t>Тема 4: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2924175"/>
            <a:ext cx="7854950" cy="2057400"/>
          </a:xfrm>
        </p:spPr>
        <p:txBody>
          <a:bodyPr/>
          <a:lstStyle/>
          <a:p>
            <a:pPr marR="0" algn="ctr"/>
            <a:r>
              <a:rPr lang="ru-RU" sz="5400" b="1" dirty="0" smtClean="0"/>
              <a:t>Государственное регулирование экономики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Вопросы: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548680"/>
            <a:ext cx="8568952" cy="6120680"/>
          </a:xfrm>
        </p:spPr>
        <p:txBody>
          <a:bodyPr>
            <a:normAutofit/>
          </a:bodyPr>
          <a:lstStyle/>
          <a:p>
            <a:pPr marL="0" lvl="0" indent="457200">
              <a:buNone/>
            </a:pPr>
            <a:endParaRPr lang="ru-RU" b="1" i="1" dirty="0" smtClean="0"/>
          </a:p>
          <a:p>
            <a:pPr marL="0" lvl="0" indent="457200">
              <a:buNone/>
            </a:pPr>
            <a:endParaRPr lang="ru-RU" b="1" i="1" dirty="0" smtClean="0"/>
          </a:p>
          <a:p>
            <a:pPr marL="0" lvl="0" indent="457200">
              <a:buNone/>
            </a:pPr>
            <a:endParaRPr lang="ru-RU" b="1" i="1" dirty="0" smtClean="0"/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ru-RU" sz="2800" b="1" i="1" dirty="0" smtClean="0">
                <a:latin typeface="+mj-lt"/>
                <a:ea typeface="Times New Roman" panose="02020603050405020304" pitchFamily="18" charset="0"/>
              </a:rPr>
              <a:t>Провалы» </a:t>
            </a:r>
            <a:r>
              <a:rPr lang="ru-RU" sz="2800" b="1" i="1" dirty="0">
                <a:latin typeface="+mj-lt"/>
                <a:ea typeface="Times New Roman" panose="02020603050405020304" pitchFamily="18" charset="0"/>
              </a:rPr>
              <a:t>рынка. </a:t>
            </a:r>
            <a:endParaRPr lang="ru-RU" sz="2800" b="1" dirty="0">
              <a:latin typeface="+mj-lt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b="1" i="1" dirty="0">
                <a:latin typeface="+mj-lt"/>
                <a:ea typeface="Times New Roman" panose="02020603050405020304" pitchFamily="18" charset="0"/>
              </a:rPr>
              <a:t>Государственный сектор экономики.</a:t>
            </a:r>
            <a:r>
              <a:rPr lang="ru-RU" sz="2800" b="1" i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i="1" dirty="0">
                <a:latin typeface="+mj-lt"/>
                <a:ea typeface="Times New Roman" panose="02020603050405020304" pitchFamily="18" charset="0"/>
              </a:rPr>
              <a:t>Глобальные и классические функции государства.</a:t>
            </a:r>
            <a:endParaRPr lang="ru-RU" sz="2800" b="1" dirty="0">
              <a:latin typeface="+mj-lt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b="1" i="1" dirty="0">
                <a:latin typeface="+mj-lt"/>
                <a:ea typeface="Times New Roman" panose="02020603050405020304" pitchFamily="18" charset="0"/>
              </a:rPr>
              <a:t>Государственный бюджет и государственный долг.</a:t>
            </a:r>
            <a:endParaRPr lang="ru-RU" sz="2800" b="1" dirty="0">
              <a:latin typeface="+mj-lt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b="1" i="1" dirty="0">
                <a:latin typeface="+mj-lt"/>
                <a:ea typeface="Times New Roman" panose="02020603050405020304" pitchFamily="18" charset="0"/>
              </a:rPr>
              <a:t>Фискальная политика</a:t>
            </a:r>
            <a:r>
              <a:rPr lang="ru-RU" sz="2800" b="1" i="1" dirty="0">
                <a:latin typeface="+mj-lt"/>
                <a:ea typeface="MS Mincho"/>
              </a:rPr>
              <a:t> и т</a:t>
            </a:r>
            <a:r>
              <a:rPr lang="ru-RU" sz="2800" b="1" i="1" dirty="0">
                <a:latin typeface="+mj-lt"/>
                <a:ea typeface="Times New Roman" panose="02020603050405020304" pitchFamily="18" charset="0"/>
              </a:rPr>
              <a:t>ипы налогообложения.</a:t>
            </a:r>
            <a:endParaRPr lang="ru-RU" sz="2800" b="1" dirty="0">
              <a:latin typeface="+mj-lt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b="1" i="1" dirty="0">
                <a:latin typeface="+mj-lt"/>
                <a:ea typeface="Times New Roman" panose="02020603050405020304" pitchFamily="18" charset="0"/>
              </a:rPr>
              <a:t>Монетарная политика и её инструменты.</a:t>
            </a:r>
            <a:endParaRPr lang="ru-RU" sz="2800" b="1" dirty="0">
              <a:latin typeface="+mj-lt"/>
              <a:ea typeface="Times New Roman" panose="02020603050405020304" pitchFamily="18" charset="0"/>
            </a:endParaRPr>
          </a:p>
          <a:p>
            <a:pPr marL="0" lvl="0" indent="457200">
              <a:buNone/>
            </a:pPr>
            <a:endParaRPr lang="ru-RU" b="1" i="1" dirty="0" smtClean="0"/>
          </a:p>
          <a:p>
            <a:pPr marL="0" lvl="0" indent="0" algn="just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270510" algn="l"/>
              </a:tabLst>
            </a:pPr>
            <a:endParaRPr lang="ru-RU" sz="28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lvl="0" indent="0" algn="just">
              <a:spcAft>
                <a:spcPts val="0"/>
              </a:spcAft>
              <a:buNone/>
              <a:tabLst>
                <a:tab pos="270510" algn="l"/>
              </a:tabLst>
            </a:pPr>
            <a:endParaRPr lang="ru-RU" b="1" i="1" dirty="0" smtClean="0"/>
          </a:p>
          <a:p>
            <a:pPr marL="0" lvl="0" indent="0">
              <a:buNone/>
            </a:pPr>
            <a:endParaRPr lang="ru-RU" b="1" i="1" dirty="0"/>
          </a:p>
          <a:p>
            <a:pPr marL="0" lvl="0" indent="0">
              <a:buNone/>
            </a:pPr>
            <a:endParaRPr lang="ru-RU" sz="1800" dirty="0" smtClean="0">
              <a:latin typeface="Calibri" pitchFamily="34" charset="0"/>
              <a:cs typeface="Times New Roman" pitchFamily="18" charset="0"/>
            </a:endParaRPr>
          </a:p>
          <a:p>
            <a:pPr marL="342900" indent="-342900">
              <a:buFont typeface="Wingdings 2" pitchFamily="18" charset="2"/>
              <a:buNone/>
            </a:pPr>
            <a:endParaRPr lang="ru-RU" dirty="0" smtClean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pPr marL="0" indent="0" algn="ctr">
              <a:buNone/>
            </a:pPr>
            <a:r>
              <a:rPr lang="ru-RU" sz="7200" i="1" dirty="0" smtClean="0">
                <a:solidFill>
                  <a:srgbClr val="FF0000"/>
                </a:solidFill>
              </a:rPr>
              <a:t>1 вопрос</a:t>
            </a:r>
            <a:endParaRPr lang="ru-RU" sz="72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6915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Фиаско (провалы) рынка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1366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Монополия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85067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Общественное благо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58249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Внешние эффекты (экстерналии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17244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pPr marL="0" indent="0" algn="ctr">
              <a:buNone/>
            </a:pPr>
            <a:r>
              <a:rPr lang="ru-RU" sz="7200" i="1" dirty="0">
                <a:solidFill>
                  <a:srgbClr val="FF0000"/>
                </a:solidFill>
              </a:rPr>
              <a:t>2</a:t>
            </a:r>
            <a:r>
              <a:rPr lang="ru-RU" sz="7200" i="1" dirty="0" smtClean="0">
                <a:solidFill>
                  <a:srgbClr val="FF0000"/>
                </a:solidFill>
              </a:rPr>
              <a:t> вопрос</a:t>
            </a:r>
            <a:endParaRPr lang="ru-RU" sz="72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55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4036" y="188640"/>
            <a:ext cx="8229600" cy="852371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</a:rPr>
              <a:t>Глобальные функции государства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2707023"/>
              </p:ext>
            </p:extLst>
          </p:nvPr>
        </p:nvGraphicFramePr>
        <p:xfrm>
          <a:off x="457200" y="1041012"/>
          <a:ext cx="8363272" cy="55563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99986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178187F-DCF4-4F89-9C6B-C14691048E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E884BDC-B51D-42BE-807C-F8CB0A2246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B359CADA-D001-4993-8FF1-529C9F86EA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172EA84-52C6-4D6F-BBBF-A6F27B59A8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BD29C822-9C3E-41EA-B93A-299286BD08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7669A3E-39F3-4990-8B4C-EBD8FDAF44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18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</a:rPr>
              <a:t>Классические ф</a:t>
            </a:r>
            <a:r>
              <a:rPr lang="ru-RU" sz="4000" b="1" i="1" dirty="0" smtClean="0">
                <a:solidFill>
                  <a:srgbClr val="C00000"/>
                </a:solidFill>
              </a:rPr>
              <a:t>ункции </a:t>
            </a:r>
            <a:r>
              <a:rPr lang="ru-RU" sz="4000" b="1" i="1" dirty="0" smtClean="0">
                <a:solidFill>
                  <a:srgbClr val="C00000"/>
                </a:solidFill>
              </a:rPr>
              <a:t>государства 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3" name="Объект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5455154"/>
              </p:ext>
            </p:extLst>
          </p:nvPr>
        </p:nvGraphicFramePr>
        <p:xfrm>
          <a:off x="457200" y="980728"/>
          <a:ext cx="8229600" cy="55446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38705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287D697-7BCF-4682-B627-8AB30E67DB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F8154B5-97AD-4FB3-874D-5D61ADA55E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1D9913D4-ADBA-4C4F-B1E8-421354DFF0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8E53C56-7324-4208-85F6-FD5AB04501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85A9632-D739-4E07-9057-02D5CA3FBB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F95A4E6-C281-4CC4-A5C8-EF97898839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89E0DA0-2F63-464D-977D-AA39BC7467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E22C7ED-AB60-4C20-B897-38B9829348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8B91A9-F4A2-4546-A210-C95AD0142D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0001602-8B21-4D75-BF7D-E8CC300CDE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31AF0AEE-BBDF-4664-B5EA-2A75662953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924786C-7630-408C-A6C7-7D1F8C2945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E3CF142-F79A-4BB6-9AFA-7348E0B835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lvl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908050"/>
            <a:ext cx="8229600" cy="5715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sz="3600" b="1" i="1" dirty="0">
                <a:solidFill>
                  <a:srgbClr val="C00000"/>
                </a:solidFill>
              </a:rPr>
              <a:t>Функции </a:t>
            </a:r>
            <a:r>
              <a:rPr lang="ru-RU" sz="3600" b="1" i="1" dirty="0" smtClean="0">
                <a:solidFill>
                  <a:srgbClr val="C00000"/>
                </a:solidFill>
              </a:rPr>
              <a:t>государства </a:t>
            </a:r>
            <a:r>
              <a:rPr lang="ru-RU" sz="3600" b="1" i="1" dirty="0">
                <a:solidFill>
                  <a:srgbClr val="C00000"/>
                </a:solidFill>
              </a:rPr>
              <a:t>в рыночной экономике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sz="4500" dirty="0"/>
              <a:t>Разделы экономической теории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0757735"/>
              </p:ext>
            </p:extLst>
          </p:nvPr>
        </p:nvGraphicFramePr>
        <p:xfrm>
          <a:off x="323528" y="908050"/>
          <a:ext cx="8534752" cy="57356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3721889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C01E749-5574-4808-A9FC-29CC8BAE87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8BDA8E9-7831-4C66-BBD2-836D7154CA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7950679-C8D6-4096-85D2-23846384D5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E207853-9036-4742-8368-5A221D0E97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81BA971-9CAF-459D-983F-C87EF76537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5C25A89-143F-41F6-9B13-EFBC6AD96D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4019420-F818-49D4-BA4E-2FE268168A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FF62C8C-EEE6-4B50-A126-35C4E75AD6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C01E749-5574-4808-A9FC-29CC8BAE87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8BDA8E9-7831-4C66-BBD2-836D7154CA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7950679-C8D6-4096-85D2-23846384D5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E207853-9036-4742-8368-5A221D0E97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81BA971-9CAF-459D-983F-C87EF76537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5C25A89-143F-41F6-9B13-EFBC6AD96D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4019420-F818-49D4-BA4E-2FE268168A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FF62C8C-EEE6-4B50-A126-35C4E75AD6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  <p:bldGraphic spid="4" grpId="1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457200" y="659131"/>
            <a:ext cx="8229600" cy="4571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836712"/>
            <a:ext cx="8579296" cy="5688633"/>
          </a:xfrm>
        </p:spPr>
        <p:txBody>
          <a:bodyPr/>
          <a:lstStyle/>
          <a:p>
            <a:pPr indent="0" algn="ctr">
              <a:lnSpc>
                <a:spcPct val="107000"/>
              </a:lnSpc>
              <a:spcAft>
                <a:spcPts val="0"/>
              </a:spcAft>
              <a:buNone/>
            </a:pPr>
            <a:endParaRPr lang="ru-RU" sz="4000" b="1" dirty="0" smtClean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Макроэкономическая политика - </a:t>
            </a:r>
            <a:r>
              <a:rPr lang="ru-RU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40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это </a:t>
            </a:r>
            <a:r>
              <a:rPr lang="ru-RU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система мер и мероприятий, направленных на решение социальных и экономических проблем</a:t>
            </a:r>
            <a:endParaRPr lang="ru-RU" sz="40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8691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2049444"/>
              </p:ext>
            </p:extLst>
          </p:nvPr>
        </p:nvGraphicFramePr>
        <p:xfrm>
          <a:off x="0" y="1052736"/>
          <a:ext cx="9144000" cy="5805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64096"/>
          </a:xfrm>
        </p:spPr>
        <p:txBody>
          <a:bodyPr/>
          <a:lstStyle/>
          <a:p>
            <a:pPr algn="ctr"/>
            <a:r>
              <a:rPr lang="ru-RU" sz="2800" b="1" i="1" dirty="0">
                <a:solidFill>
                  <a:srgbClr val="C00000"/>
                </a:solidFill>
              </a:rPr>
              <a:t>Основные </a:t>
            </a:r>
            <a:r>
              <a:rPr lang="ru-RU" sz="2800" b="1" i="1" dirty="0" smtClean="0">
                <a:solidFill>
                  <a:srgbClr val="C00000"/>
                </a:solidFill>
              </a:rPr>
              <a:t>задачи макроэкономической политики</a:t>
            </a:r>
            <a:r>
              <a:rPr lang="ru-RU" sz="3200" b="1" dirty="0">
                <a:solidFill>
                  <a:srgbClr val="04617B"/>
                </a:solidFill>
              </a:rPr>
              <a:t/>
            </a:r>
            <a:br>
              <a:rPr lang="ru-RU" sz="3200" b="1" dirty="0">
                <a:solidFill>
                  <a:srgbClr val="04617B"/>
                </a:solidFill>
              </a:rPr>
            </a:b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796769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1BAB4B3-6667-4842-AF74-3DA1A4B5B9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2238BC4-BA6F-4116-9504-66D90C8405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2EBFF1F-125E-4B85-B583-47ADE8C905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5D196CE-AD84-479D-A30A-CD55794BCA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9796D50-63B6-42D2-8116-AAD5D6DD2C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F33EE01-A646-4C8B-B7CB-43BEAF4E5B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3E0AF5A-496B-4D7A-A882-C17CAE4CEB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B60A255-87EF-4230-BBC7-FBDC038FC5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E32D981-1011-4B34-A794-320A14FA24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042DB26-888B-4C93-AD24-9F4F7762EB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C44DDC7-981C-4361-AF0E-EF53AB24C7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948AAB2-5C3A-49D3-B545-B675ED5BB1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68DE8B0-509B-4568-8A17-723D761776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B6F396A-4E17-45B2-ACF7-C47B7BD64A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774" y="427503"/>
            <a:ext cx="8229600" cy="89014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 smtClean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3600" b="1" i="1" dirty="0" smtClean="0">
                <a:solidFill>
                  <a:srgbClr val="C00000"/>
                </a:solidFill>
                <a:latin typeface="Verdana" pitchFamily="34" charset="0"/>
              </a:rPr>
              <a:t>Виды и инструменты макроэкономической политики</a:t>
            </a:r>
            <a:endParaRPr lang="ru-RU" sz="3600" i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2701" y="1737956"/>
            <a:ext cx="2214563" cy="1285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000" b="1" dirty="0" smtClean="0">
                <a:solidFill>
                  <a:srgbClr val="FFFFFF"/>
                </a:solidFill>
                <a:latin typeface="Verdana" pitchFamily="34" charset="0"/>
              </a:rPr>
              <a:t>Фискальная политика</a:t>
            </a:r>
            <a:endParaRPr lang="ru-RU" sz="2000" b="1" dirty="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607353" y="1777880"/>
            <a:ext cx="2000250" cy="12858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2000" b="1" dirty="0" smtClean="0">
                <a:solidFill>
                  <a:srgbClr val="FFFFFF"/>
                </a:solidFill>
                <a:latin typeface="Verdana" pitchFamily="34" charset="0"/>
              </a:rPr>
              <a:t>Денежно-кредитная политика</a:t>
            </a:r>
            <a:endParaRPr lang="ru-RU" sz="2000" b="1" dirty="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825940" y="1790222"/>
            <a:ext cx="1928812" cy="1285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 smtClean="0">
                <a:solidFill>
                  <a:srgbClr val="FFFFFF"/>
                </a:solidFill>
                <a:latin typeface="Verdana" pitchFamily="34" charset="0"/>
              </a:rPr>
              <a:t>Внешнеэкономическая политика</a:t>
            </a:r>
            <a:endParaRPr lang="ru-RU" sz="1600" b="1" dirty="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89715" y="3523986"/>
            <a:ext cx="2054902" cy="2880320"/>
          </a:xfrm>
          <a:prstGeom prst="rect">
            <a:avLst/>
          </a:prstGeom>
          <a:solidFill>
            <a:srgbClr val="CDE5F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н</a:t>
            </a:r>
            <a:r>
              <a:rPr lang="ru-RU" dirty="0" smtClean="0">
                <a:solidFill>
                  <a:schemeClr val="tx1"/>
                </a:solidFill>
              </a:rPr>
              <a:t>алоги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г</a:t>
            </a:r>
            <a:r>
              <a:rPr lang="ru-RU" dirty="0" smtClean="0">
                <a:solidFill>
                  <a:schemeClr val="tx1"/>
                </a:solidFill>
              </a:rPr>
              <a:t>осударственные расходы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07777" y="3523986"/>
            <a:ext cx="2073274" cy="2880320"/>
          </a:xfrm>
          <a:prstGeom prst="rect">
            <a:avLst/>
          </a:prstGeom>
          <a:solidFill>
            <a:srgbClr val="CDE5F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 smtClean="0">
              <a:solidFill>
                <a:schemeClr val="tx1"/>
              </a:solidFill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>
              <a:solidFill>
                <a:schemeClr val="tx1"/>
              </a:solidFill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 smtClean="0">
                <a:solidFill>
                  <a:schemeClr val="tx1"/>
                </a:solidFill>
              </a:rPr>
              <a:t>процентная ставка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 smtClean="0">
                <a:solidFill>
                  <a:schemeClr val="tx1"/>
                </a:solidFill>
              </a:rPr>
              <a:t>нормы обязательных резервов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 smtClean="0">
                <a:solidFill>
                  <a:schemeClr val="tx1"/>
                </a:solidFill>
              </a:rPr>
              <a:t>эмиссия денег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 smtClean="0">
                <a:solidFill>
                  <a:schemeClr val="tx1"/>
                </a:solidFill>
              </a:rPr>
              <a:t>валютные интервенции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 smtClean="0">
                <a:solidFill>
                  <a:schemeClr val="tx1"/>
                </a:solidFill>
              </a:rPr>
              <a:t>эмиссия ценных бумаг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ru-RU" dirty="0" smtClean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b="1" dirty="0">
              <a:solidFill>
                <a:schemeClr val="tx1"/>
              </a:solidFill>
              <a:latin typeface="+mj-lt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H="1">
            <a:off x="1179854" y="3035124"/>
            <a:ext cx="160256" cy="5062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16200000" flipH="1">
            <a:off x="7447362" y="471808"/>
            <a:ext cx="785813" cy="23574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H="1">
            <a:off x="1296996" y="1237801"/>
            <a:ext cx="1690828" cy="4127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H="1">
            <a:off x="3656358" y="1237801"/>
            <a:ext cx="354982" cy="5001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5276137" y="1237801"/>
            <a:ext cx="664015" cy="6993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4808874" y="3511410"/>
            <a:ext cx="2040730" cy="2880320"/>
          </a:xfrm>
          <a:prstGeom prst="rect">
            <a:avLst/>
          </a:prstGeom>
          <a:solidFill>
            <a:srgbClr val="CDE5F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</a:rPr>
              <a:t>валютный курс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т</a:t>
            </a:r>
            <a:r>
              <a:rPr lang="ru-RU" dirty="0" smtClean="0">
                <a:solidFill>
                  <a:schemeClr val="tx1"/>
                </a:solidFill>
              </a:rPr>
              <a:t>аможенная пошлина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</a:rPr>
              <a:t>лицензии на экспорт и импорт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</a:rPr>
              <a:t>квоты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</a:rPr>
              <a:t>валютный контроль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077427" y="3511410"/>
            <a:ext cx="1857375" cy="2880320"/>
          </a:xfrm>
          <a:prstGeom prst="rect">
            <a:avLst/>
          </a:prstGeom>
          <a:solidFill>
            <a:srgbClr val="CDE5F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</a:rPr>
              <a:t>социальные трансферты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с</a:t>
            </a:r>
            <a:r>
              <a:rPr lang="ru-RU" dirty="0" smtClean="0">
                <a:solidFill>
                  <a:schemeClr val="tx1"/>
                </a:solidFill>
              </a:rPr>
              <a:t>оциальные гарантии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с</a:t>
            </a:r>
            <a:r>
              <a:rPr lang="ru-RU" dirty="0" smtClean="0">
                <a:solidFill>
                  <a:schemeClr val="tx1"/>
                </a:solidFill>
              </a:rPr>
              <a:t>оциальные стандарты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п</a:t>
            </a:r>
            <a:r>
              <a:rPr lang="ru-RU" dirty="0" smtClean="0">
                <a:solidFill>
                  <a:schemeClr val="tx1"/>
                </a:solidFill>
              </a:rPr>
              <a:t>отребительские бюджеты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151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11860" y="2741847"/>
            <a:ext cx="256057" cy="782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0346" y="2709308"/>
            <a:ext cx="256057" cy="79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2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95991" y="3012538"/>
            <a:ext cx="120907" cy="528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Прямоугольник 20"/>
          <p:cNvSpPr/>
          <p:nvPr/>
        </p:nvSpPr>
        <p:spPr>
          <a:xfrm>
            <a:off x="6932860" y="1777879"/>
            <a:ext cx="2086127" cy="1285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b="1" dirty="0" smtClean="0"/>
              <a:t> </a:t>
            </a:r>
            <a:r>
              <a:rPr lang="ru-RU" sz="2400" b="1" dirty="0" smtClean="0"/>
              <a:t>Социальная политика</a:t>
            </a:r>
            <a:endParaRPr lang="ru-RU" sz="2400" b="1" dirty="0">
              <a:solidFill>
                <a:srgbClr val="FFFFFF"/>
              </a:solidFill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36650"/>
      </p:ext>
    </p:extLst>
  </p:cSld>
  <p:clrMapOvr>
    <a:masterClrMapping/>
  </p:clrMapOvr>
  <p:transition spd="med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9" grpId="0" animBg="1"/>
      <p:bldP spid="9" grpId="1" animBg="1"/>
      <p:bldP spid="18" grpId="0" animBg="1"/>
      <p:bldP spid="18" grpId="1" animBg="1"/>
      <p:bldP spid="20" grpId="0" animBg="1"/>
      <p:bldP spid="20" grpId="1" animBg="1"/>
      <p:bldP spid="21" grpId="0" animBg="1"/>
      <p:bldP spid="21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pPr marL="0" indent="0" algn="ctr">
              <a:buNone/>
            </a:pPr>
            <a:r>
              <a:rPr lang="ru-RU" sz="7200" i="1" dirty="0" smtClean="0">
                <a:solidFill>
                  <a:srgbClr val="FF0000"/>
                </a:solidFill>
              </a:rPr>
              <a:t>3 вопрос</a:t>
            </a:r>
            <a:endParaRPr lang="ru-RU" sz="72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357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/>
              <a:t>Государственный бюджет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ru-RU" dirty="0" smtClean="0"/>
          </a:p>
          <a:p>
            <a:pPr algn="ctr"/>
            <a:r>
              <a:rPr lang="ru-RU" dirty="0" smtClean="0"/>
              <a:t>это </a:t>
            </a:r>
            <a:r>
              <a:rPr lang="ru-RU" dirty="0"/>
              <a:t>баланс доходов и расходов государства, основной финансовый план страны, который после его принятия законодательным органом власти (парламентом, Государственной Думой, конгрессом и т. п.) приобретает силу закона и обязателен для </a:t>
            </a:r>
            <a:r>
              <a:rPr lang="ru-RU" dirty="0" smtClean="0"/>
              <a:t>исполнения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3948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491902"/>
          </a:xfrm>
        </p:spPr>
        <p:txBody>
          <a:bodyPr>
            <a:noAutofit/>
          </a:bodyPr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</a:rPr>
              <a:t>Бюджетная система РФ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556792"/>
          <a:ext cx="8229600" cy="49685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12841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B33319F-C9FB-4F87-9692-D35C53099C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D37FF65-EC0A-4070-A8AC-9DC16E4470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D96A57E-F47A-49BB-9AE3-C729F5743E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060BE83-322A-4475-80D7-48D01DD268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8C3B81E-97A4-4E0B-A37E-161764BFC8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28800"/>
          </a:xfrm>
        </p:spPr>
        <p:txBody>
          <a:bodyPr>
            <a:noAutofit/>
          </a:bodyPr>
          <a:lstStyle/>
          <a:p>
            <a:pPr algn="ctr"/>
            <a:r>
              <a:rPr lang="ru-RU" sz="3600" b="1" i="1" dirty="0" smtClean="0">
                <a:solidFill>
                  <a:srgbClr val="C00000"/>
                </a:solidFill>
              </a:rPr>
              <a:t/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3600" b="1" i="1" dirty="0" smtClean="0">
                <a:solidFill>
                  <a:srgbClr val="C00000"/>
                </a:solidFill>
              </a:rPr>
              <a:t>Направления государственных расходов</a:t>
            </a:r>
            <a:endParaRPr lang="ru-RU" sz="36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3" name="Объект 2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196752"/>
          <a:ext cx="8229600" cy="53285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462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8C05520-A69E-4735-820E-21A4D6072F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362551D3-C5F5-4D82-A6D6-CA4E1E681A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E3B9F11-976C-410D-B217-79E4D66920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B90CDDD-75ED-42DB-88A4-D6C04964AA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9440BD5-6715-48F3-B503-A8AF22AF86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930328F-D750-4692-9D4F-820341626C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5539EF1-13F7-4D63-B6AB-7872B6B1E8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45AF442-474D-45D2-BBD5-4175127581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lvlOne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В России доходы бюджета в январе 2023 года стали на 35% меньше аналогичного  периода 2022 года, а траты – на 59% больш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160338"/>
            <a:ext cx="8305800" cy="604366"/>
          </a:xfrm>
        </p:spPr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</a:rPr>
              <a:t>Структура Федерального бюджета РФ</a:t>
            </a:r>
            <a:endParaRPr lang="ru-RU" sz="3600" b="1" i="1" dirty="0">
              <a:solidFill>
                <a:srgbClr val="C0000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4705"/>
            <a:ext cx="9252520" cy="6093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3990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36104"/>
          </a:xfrm>
        </p:spPr>
        <p:txBody>
          <a:bodyPr/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Основные направления расходов Федерального бюджета РФ в 2024 году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733255"/>
          </a:xfrm>
        </p:spPr>
        <p:txBody>
          <a:bodyPr/>
          <a:lstStyle/>
          <a:p>
            <a:r>
              <a:rPr lang="ru-RU" sz="2800" b="1" dirty="0">
                <a:latin typeface="+mj-lt"/>
              </a:rPr>
              <a:t>Рост МРОТ и </a:t>
            </a:r>
            <a:r>
              <a:rPr lang="ru-RU" sz="2800" b="1" dirty="0" smtClean="0">
                <a:latin typeface="+mj-lt"/>
              </a:rPr>
              <a:t>пособий: </a:t>
            </a:r>
            <a:r>
              <a:rPr lang="ru-RU" sz="2800" dirty="0">
                <a:latin typeface="+mj-lt"/>
              </a:rPr>
              <a:t>МРОТ в 2024 году </a:t>
            </a:r>
            <a:r>
              <a:rPr lang="ru-RU" sz="2800" dirty="0" smtClean="0">
                <a:latin typeface="+mj-lt"/>
              </a:rPr>
              <a:t>проиндексирован </a:t>
            </a:r>
            <a:r>
              <a:rPr lang="ru-RU" sz="2800" dirty="0">
                <a:latin typeface="+mj-lt"/>
              </a:rPr>
              <a:t>на 18,5 </a:t>
            </a:r>
            <a:r>
              <a:rPr lang="ru-RU" sz="2800" dirty="0" smtClean="0">
                <a:latin typeface="+mj-lt"/>
              </a:rPr>
              <a:t>%, величина</a:t>
            </a:r>
            <a:r>
              <a:rPr lang="ru-RU" dirty="0" smtClean="0"/>
              <a:t> </a:t>
            </a:r>
            <a:r>
              <a:rPr lang="ru-RU" dirty="0"/>
              <a:t>составит 19 242 </a:t>
            </a:r>
            <a:r>
              <a:rPr lang="ru-RU" dirty="0" smtClean="0"/>
              <a:t>рубля.</a:t>
            </a:r>
          </a:p>
          <a:p>
            <a:r>
              <a:rPr lang="ru-RU" b="1" dirty="0">
                <a:solidFill>
                  <a:srgbClr val="1E2229"/>
                </a:solidFill>
                <a:latin typeface="TrolaLatCyrSemibold"/>
              </a:rPr>
              <a:t>Социальная </a:t>
            </a:r>
            <a:r>
              <a:rPr lang="ru-RU" b="1" dirty="0" smtClean="0">
                <a:solidFill>
                  <a:srgbClr val="1E2229"/>
                </a:solidFill>
                <a:latin typeface="TrolaLatCyrSemibold"/>
              </a:rPr>
              <a:t>сфера</a:t>
            </a:r>
            <a:r>
              <a:rPr lang="ru-RU" dirty="0" smtClean="0">
                <a:solidFill>
                  <a:srgbClr val="1E2229"/>
                </a:solidFill>
                <a:latin typeface="TrolaLatCyrSemibold"/>
              </a:rPr>
              <a:t>: расходы увеличатся на 11 % (на 2 трлн. руб.)</a:t>
            </a:r>
          </a:p>
          <a:p>
            <a:r>
              <a:rPr lang="ru-RU" b="1" dirty="0">
                <a:solidFill>
                  <a:srgbClr val="1E2229"/>
                </a:solidFill>
                <a:latin typeface="TrolaLatCyrSemibold"/>
              </a:rPr>
              <a:t>Поддержка </a:t>
            </a:r>
            <a:r>
              <a:rPr lang="ru-RU" b="1" dirty="0" smtClean="0">
                <a:solidFill>
                  <a:srgbClr val="1E2229"/>
                </a:solidFill>
                <a:latin typeface="TrolaLatCyrSemibold"/>
              </a:rPr>
              <a:t>военных</a:t>
            </a:r>
            <a:r>
              <a:rPr lang="ru-RU" dirty="0" smtClean="0">
                <a:solidFill>
                  <a:srgbClr val="1E2229"/>
                </a:solidFill>
                <a:latin typeface="TrolaLatCyrSemibold"/>
              </a:rPr>
              <a:t>: индексация довольствия военным, а также военных пенсий.</a:t>
            </a:r>
          </a:p>
          <a:p>
            <a:r>
              <a:rPr lang="ru-RU" b="1" dirty="0">
                <a:solidFill>
                  <a:srgbClr val="1E2229"/>
                </a:solidFill>
                <a:latin typeface="TrolaLatCyrSemibold"/>
              </a:rPr>
              <a:t>Образование и </a:t>
            </a:r>
            <a:r>
              <a:rPr lang="ru-RU" b="1" dirty="0" smtClean="0">
                <a:solidFill>
                  <a:srgbClr val="1E2229"/>
                </a:solidFill>
                <a:latin typeface="TrolaLatCyrSemibold"/>
              </a:rPr>
              <a:t>переобучение</a:t>
            </a:r>
          </a:p>
          <a:p>
            <a:r>
              <a:rPr lang="ru-RU" b="1" dirty="0" smtClean="0">
                <a:solidFill>
                  <a:srgbClr val="1E2229"/>
                </a:solidFill>
                <a:latin typeface="TrolaLatCyrSemibold"/>
              </a:rPr>
              <a:t>Развитие сельских территорий</a:t>
            </a:r>
          </a:p>
          <a:p>
            <a:r>
              <a:rPr lang="ru-RU" b="1" dirty="0" smtClean="0">
                <a:solidFill>
                  <a:srgbClr val="1E2229"/>
                </a:solidFill>
                <a:latin typeface="TrolaLatCyrSemibold"/>
              </a:rPr>
              <a:t>Поддержка регионов</a:t>
            </a:r>
          </a:p>
          <a:p>
            <a:r>
              <a:rPr lang="ru-RU" b="1" dirty="0" smtClean="0">
                <a:solidFill>
                  <a:srgbClr val="1E2229"/>
                </a:solidFill>
                <a:latin typeface="TrolaLatCyrSemibold"/>
              </a:rPr>
              <a:t>Развитие речного транспорта</a:t>
            </a:r>
          </a:p>
          <a:p>
            <a:r>
              <a:rPr lang="ru-RU" b="1" dirty="0" smtClean="0">
                <a:solidFill>
                  <a:srgbClr val="1E2229"/>
                </a:solidFill>
                <a:latin typeface="TrolaLatCyrSemibold"/>
              </a:rPr>
              <a:t>Развитие космоса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22811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938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6897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6207" y="620688"/>
            <a:ext cx="8229600" cy="347886"/>
          </a:xfrm>
        </p:spPr>
        <p:txBody>
          <a:bodyPr/>
          <a:lstStyle/>
          <a:p>
            <a:pPr algn="ctr"/>
            <a:r>
              <a:rPr lang="ru-RU" sz="4800" b="1" i="1" dirty="0" smtClean="0">
                <a:solidFill>
                  <a:srgbClr val="C00000"/>
                </a:solidFill>
              </a:rPr>
              <a:t>Сальдо госбюджета</a:t>
            </a:r>
            <a:endParaRPr lang="ru-RU" sz="48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340768"/>
          <a:ext cx="8229600" cy="52565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44547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9BFD85C-40D8-46C6-9B44-A7F2C44C9F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53BC66F-8963-480E-9FA9-BD4C9283C0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FCA5137-CAA6-4A0A-BB47-8FB9467215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EC2F49-9491-40E6-8927-DB8FAE23FE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8800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7270576" cy="754408"/>
          </a:xfrm>
        </p:spPr>
        <p:txBody>
          <a:bodyPr/>
          <a:lstStyle/>
          <a:p>
            <a:pPr algn="ctr"/>
            <a:r>
              <a:rPr lang="ru-RU" sz="3600" b="1" i="1" dirty="0" smtClean="0">
                <a:solidFill>
                  <a:srgbClr val="C00000"/>
                </a:solidFill>
              </a:rPr>
              <a:t>Государственный долг</a:t>
            </a:r>
            <a:endParaRPr lang="ru-RU" sz="3600" b="1" i="1" dirty="0"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704928"/>
          </a:xfrm>
        </p:spPr>
        <p:txBody>
          <a:bodyPr/>
          <a:lstStyle/>
          <a:p>
            <a:pPr marL="285750" indent="-285750">
              <a:buFontTx/>
              <a:buChar char="-"/>
            </a:pPr>
            <a:r>
              <a:rPr lang="ru-RU" sz="2000" b="1" dirty="0"/>
              <a:t>С</a:t>
            </a:r>
            <a:r>
              <a:rPr lang="ru-RU" sz="2000" b="1" dirty="0" smtClean="0"/>
              <a:t>умма </a:t>
            </a:r>
            <a:r>
              <a:rPr lang="ru-RU" sz="2000" b="1" dirty="0"/>
              <a:t>накопленных бюджетных дефицитов, </a:t>
            </a:r>
            <a:r>
              <a:rPr lang="ru-RU" sz="2000" b="1" dirty="0" smtClean="0"/>
              <a:t>скорректированная </a:t>
            </a:r>
            <a:r>
              <a:rPr lang="ru-RU" sz="2000" b="1" dirty="0"/>
              <a:t>на величину бюджетных излишков (</a:t>
            </a:r>
            <a:r>
              <a:rPr lang="ru-RU" sz="2000" dirty="0"/>
              <a:t>если таковые имели место</a:t>
            </a:r>
            <a:r>
              <a:rPr lang="ru-RU" sz="2000" b="1" dirty="0"/>
              <a:t>)</a:t>
            </a:r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half" idx="1"/>
            <p:extLst/>
          </p:nvPr>
        </p:nvGraphicFramePr>
        <p:xfrm>
          <a:off x="3575050" y="1556792"/>
          <a:ext cx="5111750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3841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692151"/>
            <a:ext cx="8229600" cy="360586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i="1" dirty="0" smtClean="0">
                <a:solidFill>
                  <a:srgbClr val="C00000"/>
                </a:solidFill>
              </a:rPr>
              <a:t>Способы финансирования дефицита госбюджета</a:t>
            </a:r>
            <a:endParaRPr lang="ru-RU" sz="36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/>
          </p:nvPr>
        </p:nvGraphicFramePr>
        <p:xfrm>
          <a:off x="285720" y="1052737"/>
          <a:ext cx="8572560" cy="55909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429000" y="5500688"/>
            <a:ext cx="5429250" cy="101917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41910" tIns="20955" rIns="41910" bIns="20955" spcCol="1270" anchor="ctr"/>
          <a:lstStyle/>
          <a:p>
            <a:pPr marL="182562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b="1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92340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C01E749-5574-4808-A9FC-29CC8BAE87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8BDA8E9-7831-4C66-BBD2-836D7154CA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7950679-C8D6-4096-85D2-23846384D5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E207853-9036-4742-8368-5A221D0E97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81BA971-9CAF-459D-983F-C87EF76537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AAC7204-B58B-41E8-AEDE-E128B6F78D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350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7" y="-603448"/>
            <a:ext cx="6552728" cy="8712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910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908720"/>
          <a:ext cx="8229600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9854"/>
          </a:xfrm>
        </p:spPr>
        <p:txBody>
          <a:bodyPr/>
          <a:lstStyle/>
          <a:p>
            <a:pPr algn="ctr"/>
            <a:r>
              <a:rPr lang="ru-RU" sz="3600" b="1" i="1" dirty="0" smtClean="0">
                <a:solidFill>
                  <a:srgbClr val="C00000"/>
                </a:solidFill>
              </a:rPr>
              <a:t>Последствия госдолга</a:t>
            </a:r>
            <a:endParaRPr lang="ru-RU" sz="36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076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pPr marL="0" indent="0" algn="ctr">
              <a:buNone/>
            </a:pPr>
            <a:r>
              <a:rPr lang="ru-RU" sz="7200" i="1" dirty="0" smtClean="0">
                <a:solidFill>
                  <a:srgbClr val="FF0000"/>
                </a:solidFill>
              </a:rPr>
              <a:t>4 вопрос</a:t>
            </a:r>
            <a:endParaRPr lang="ru-RU" sz="72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335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4036" y="188640"/>
            <a:ext cx="8229600" cy="852371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</a:rPr>
              <a:t>Структура финансовой системы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041012"/>
          <a:ext cx="8363272" cy="55563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45640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178187F-DCF4-4F89-9C6B-C14691048E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0E884BDC-B51D-42BE-807C-F8CB0A2246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B359CADA-D001-4993-8FF1-529C9F86EA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172EA84-52C6-4D6F-BBBF-A6F27B59A8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40E7544-CE6D-4B00-82BE-EF6361CF42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F272422-ABA2-47FD-BC40-EA685BC528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BD29C822-9C3E-41EA-B93A-299286BD08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97669A3E-39F3-4990-8B4C-EBD8FDAF44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908050"/>
            <a:ext cx="8229600" cy="5715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sz="4500" dirty="0"/>
              <a:t/>
            </a:r>
            <a:br>
              <a:rPr lang="ru-RU" sz="4500" dirty="0"/>
            </a:br>
            <a:r>
              <a:rPr lang="ru-RU" sz="4500" dirty="0"/>
              <a:t>Разделы экономической теории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0259434"/>
              </p:ext>
            </p:extLst>
          </p:nvPr>
        </p:nvGraphicFramePr>
        <p:xfrm>
          <a:off x="323528" y="0"/>
          <a:ext cx="8820472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7411" name="Группа 5"/>
          <p:cNvGrpSpPr>
            <a:grpSpLocks/>
          </p:cNvGrpSpPr>
          <p:nvPr/>
        </p:nvGrpSpPr>
        <p:grpSpPr bwMode="auto">
          <a:xfrm>
            <a:off x="3275856" y="5536263"/>
            <a:ext cx="5429250" cy="1071562"/>
            <a:chOff x="2962656" y="2326797"/>
            <a:chExt cx="5429288" cy="845309"/>
          </a:xfrm>
        </p:grpSpPr>
        <p:sp>
          <p:nvSpPr>
            <p:cNvPr id="7" name="Прямоугольник с двумя скругленными соседними углами 6"/>
            <p:cNvSpPr/>
            <p:nvPr/>
          </p:nvSpPr>
          <p:spPr>
            <a:xfrm rot="5400000">
              <a:off x="5316559" y="115770"/>
              <a:ext cx="845309" cy="5267362"/>
            </a:xfrm>
            <a:prstGeom prst="round2Same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2962656" y="2326797"/>
              <a:ext cx="5429288" cy="80398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41910" tIns="20955" rIns="41910" bIns="20955" anchor="ctr"/>
            <a:lstStyle/>
            <a:p>
              <a:pPr marL="263525" indent="-80963">
                <a:buFont typeface="Arial" charset="0"/>
                <a:buChar char="•"/>
                <a:defRPr/>
              </a:pPr>
              <a:r>
                <a:rPr lang="ru-RU" sz="1400" b="1" dirty="0">
                  <a:solidFill>
                    <a:srgbClr val="000000"/>
                  </a:solidFill>
                  <a:latin typeface="Verdana" pitchFamily="34" charset="0"/>
                </a:rPr>
                <a:t> </a:t>
              </a:r>
            </a:p>
          </p:txBody>
        </p:sp>
      </p:grpSp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18731" y="5536261"/>
            <a:ext cx="5439549" cy="1071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18415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C01E749-5574-4808-A9FC-29CC8BAE87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7950679-C8D6-4096-85D2-23846384D5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81BA971-9CAF-459D-983F-C87EF76537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4019420-F818-49D4-BA4E-2FE268168A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68EBA4A-4E2A-4A23-B731-72B3ED1F34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8BDA8E9-7831-4C66-BBD2-836D7154CA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E207853-9036-4742-8368-5A221D0E97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5C25A89-143F-41F6-9B13-EFBC6AD96D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FF62C8C-EEE6-4B50-A126-35C4E75AD6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Sub>
          <a:bldDgm bld="lvlOne"/>
        </p:bldSub>
      </p:bldGraphic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35918"/>
          </a:xfrm>
        </p:spPr>
        <p:txBody>
          <a:bodyPr/>
          <a:lstStyle/>
          <a:p>
            <a:pPr algn="ctr"/>
            <a:r>
              <a:rPr lang="ru-RU" sz="4000" b="1" i="1" dirty="0" smtClean="0"/>
              <a:t>Цели фискальной политики</a:t>
            </a:r>
            <a:endParaRPr lang="ru-RU" sz="4000" b="1" i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/>
          </p:nvPr>
        </p:nvGraphicFramePr>
        <p:xfrm>
          <a:off x="452437" y="196691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80396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57A68B8-E05F-4957-8791-54D64BF23D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701B55B-A3A9-451C-BB54-975BCABD75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1EC7E77-11DA-467B-87B5-6325C2B8B5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0D64832-DDF5-4C9C-813E-431587DD75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3D26990-298E-4900-9389-1155EA94AE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6207" y="620688"/>
            <a:ext cx="8229600" cy="347886"/>
          </a:xfrm>
        </p:spPr>
        <p:txBody>
          <a:bodyPr/>
          <a:lstStyle/>
          <a:p>
            <a:pPr algn="ctr"/>
            <a:r>
              <a:rPr lang="ru-RU" sz="3600" b="1" i="1" dirty="0" smtClean="0">
                <a:solidFill>
                  <a:srgbClr val="C00000"/>
                </a:solidFill>
              </a:rPr>
              <a:t>Инструменты фискальной политики</a:t>
            </a:r>
            <a:endParaRPr lang="ru-RU" sz="36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340768"/>
          <a:ext cx="8229600" cy="52565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43451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9BFD85C-40D8-46C6-9B44-A7F2C44C9F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53BC66F-8963-480E-9FA9-BD4C9283C0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FCA5137-CAA6-4A0A-BB47-8FB9467215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2B7F989-AEBB-4D54-872B-422C53C6EB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9"/>
            <a:ext cx="8229600" cy="360039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C00000"/>
                </a:solidFill>
              </a:rPr>
              <a:t>Функции налогов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/>
          </p:nvPr>
        </p:nvGraphicFramePr>
        <p:xfrm>
          <a:off x="276194" y="980729"/>
          <a:ext cx="8858312" cy="55446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34557538"/>
      </p:ext>
    </p:extLst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B79BCFE-06F0-4EF4-9564-3E9DC6E090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F6D4576-AF91-46E8-8462-8907E2DEBF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4F19C7C-CF4A-41A2-A8BF-2B2EF19338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9DAAD0E-6302-40BA-9C5A-E3F0E4DE18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B62303B-3968-4C85-AAF4-2C817A7BA1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64B136F-E802-46AA-AEE0-3D0E90CE91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114F8CE-2C1C-4917-8A84-AD58FBDD80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E363A1E-4F58-4C98-BD91-759D2DED2A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D2C9F99-6C56-4AE4-B93E-FB0F032769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288032"/>
          </a:xfrm>
        </p:spPr>
        <p:txBody>
          <a:bodyPr/>
          <a:lstStyle/>
          <a:p>
            <a:pPr algn="ctr"/>
            <a:r>
              <a:rPr lang="ru-RU" sz="4000" b="1" i="1" dirty="0" smtClean="0"/>
              <a:t/>
            </a:r>
            <a:br>
              <a:rPr lang="ru-RU" sz="4000" b="1" i="1" dirty="0" smtClean="0"/>
            </a:br>
            <a:r>
              <a:rPr lang="ru-RU" sz="4000" b="1" i="1" dirty="0"/>
              <a:t/>
            </a:r>
            <a:br>
              <a:rPr lang="ru-RU" sz="4000" b="1" i="1" dirty="0"/>
            </a:br>
            <a:r>
              <a:rPr lang="ru-RU" sz="4000" b="1" i="1" dirty="0" smtClean="0"/>
              <a:t/>
            </a:r>
            <a:br>
              <a:rPr lang="ru-RU" sz="4000" b="1" i="1" dirty="0" smtClean="0"/>
            </a:br>
            <a:r>
              <a:rPr lang="ru-RU" sz="4000" b="1" i="1" dirty="0" smtClean="0"/>
              <a:t/>
            </a:r>
            <a:br>
              <a:rPr lang="ru-RU" sz="4000" b="1" i="1" dirty="0" smtClean="0"/>
            </a:br>
            <a:r>
              <a:rPr lang="ru-RU" sz="4000" b="1" i="1" dirty="0"/>
              <a:t/>
            </a:r>
            <a:br>
              <a:rPr lang="ru-RU" sz="4000" b="1" i="1" dirty="0"/>
            </a:br>
            <a:r>
              <a:rPr lang="ru-RU" sz="4000" b="1" i="1" dirty="0" smtClean="0"/>
              <a:t/>
            </a:r>
            <a:br>
              <a:rPr lang="ru-RU" sz="4000" b="1" i="1" dirty="0" smtClean="0"/>
            </a:br>
            <a:r>
              <a:rPr lang="ru-RU" sz="4800" b="1" i="1" dirty="0" smtClean="0"/>
              <a:t>Виды налогов</a:t>
            </a:r>
            <a:endParaRPr lang="ru-RU" sz="4800" b="1" i="1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251520" y="1412776"/>
            <a:ext cx="4244280" cy="4942149"/>
          </a:xfrm>
        </p:spPr>
        <p:txBody>
          <a:bodyPr>
            <a:normAutofit fontScale="77500" lnSpcReduction="20000"/>
          </a:bodyPr>
          <a:lstStyle/>
          <a:p>
            <a:pPr marL="82296" indent="0" algn="ctr">
              <a:buNone/>
            </a:pPr>
            <a:r>
              <a:rPr lang="ru-RU" sz="3000" b="1" i="1" dirty="0" smtClean="0">
                <a:solidFill>
                  <a:srgbClr val="FF0000"/>
                </a:solidFill>
              </a:rPr>
              <a:t>Прямые налоги</a:t>
            </a:r>
          </a:p>
          <a:p>
            <a:pPr marL="539496" indent="-457200" algn="ctr">
              <a:buFontTx/>
              <a:buChar char="-"/>
            </a:pPr>
            <a:r>
              <a:rPr lang="ru-RU" sz="2800" i="1" dirty="0" smtClean="0"/>
              <a:t>это налоги </a:t>
            </a:r>
            <a:r>
              <a:rPr lang="ru-RU" sz="2800" i="1" dirty="0"/>
              <a:t>на определенную денежную сумму (доход, </a:t>
            </a:r>
            <a:r>
              <a:rPr lang="ru-RU" sz="2800" i="1" dirty="0" smtClean="0"/>
              <a:t>наследство</a:t>
            </a:r>
            <a:r>
              <a:rPr lang="ru-RU" sz="2800" i="1" dirty="0"/>
              <a:t> </a:t>
            </a:r>
            <a:r>
              <a:rPr lang="ru-RU" sz="2800" i="1" dirty="0" smtClean="0"/>
              <a:t>и </a:t>
            </a:r>
            <a:r>
              <a:rPr lang="ru-RU" sz="2800" i="1" dirty="0"/>
              <a:t>т. п.). </a:t>
            </a:r>
            <a:r>
              <a:rPr lang="ru-RU" sz="2800" b="1" i="1" dirty="0"/>
              <a:t>Особенностью</a:t>
            </a:r>
            <a:r>
              <a:rPr lang="ru-RU" sz="2800" i="1" dirty="0"/>
              <a:t> </a:t>
            </a:r>
            <a:r>
              <a:rPr lang="ru-RU" sz="2800" i="1" dirty="0" smtClean="0"/>
              <a:t>является </a:t>
            </a:r>
            <a:r>
              <a:rPr lang="ru-RU" sz="2800" i="1" dirty="0"/>
              <a:t>то, что налогоплательщик и </a:t>
            </a:r>
            <a:r>
              <a:rPr lang="ru-RU" sz="2800" i="1" dirty="0" err="1"/>
              <a:t>налогоноситель</a:t>
            </a:r>
            <a:r>
              <a:rPr lang="ru-RU" sz="2800" i="1" dirty="0"/>
              <a:t> – это один и тот же агент</a:t>
            </a:r>
            <a:r>
              <a:rPr lang="ru-RU" sz="2800" i="1" dirty="0" smtClean="0"/>
              <a:t>.</a:t>
            </a:r>
          </a:p>
          <a:p>
            <a:pPr marL="539496" indent="-457200" algn="ctr">
              <a:buFontTx/>
              <a:buChar char="-"/>
            </a:pPr>
            <a:endParaRPr lang="ru-RU" i="1" dirty="0" smtClean="0"/>
          </a:p>
          <a:p>
            <a:pPr marL="539496" indent="-457200"/>
            <a:r>
              <a:rPr lang="ru-RU" dirty="0" smtClean="0">
                <a:latin typeface="+mj-lt"/>
              </a:rPr>
              <a:t>подоходный налог</a:t>
            </a:r>
          </a:p>
          <a:p>
            <a:pPr marL="539496" indent="-457200"/>
            <a:r>
              <a:rPr lang="ru-RU" dirty="0" smtClean="0">
                <a:latin typeface="+mj-lt"/>
              </a:rPr>
              <a:t>налог </a:t>
            </a:r>
            <a:r>
              <a:rPr lang="ru-RU" dirty="0">
                <a:latin typeface="+mj-lt"/>
              </a:rPr>
              <a:t>на </a:t>
            </a:r>
            <a:r>
              <a:rPr lang="ru-RU" dirty="0" smtClean="0">
                <a:latin typeface="+mj-lt"/>
              </a:rPr>
              <a:t>прибыль организаций </a:t>
            </a:r>
          </a:p>
          <a:p>
            <a:pPr marL="539496" indent="-457200"/>
            <a:r>
              <a:rPr lang="ru-RU" dirty="0" smtClean="0">
                <a:latin typeface="+mj-lt"/>
              </a:rPr>
              <a:t>налог </a:t>
            </a:r>
            <a:r>
              <a:rPr lang="ru-RU" dirty="0">
                <a:latin typeface="+mj-lt"/>
              </a:rPr>
              <a:t>на </a:t>
            </a:r>
            <a:r>
              <a:rPr lang="ru-RU" dirty="0" smtClean="0">
                <a:latin typeface="+mj-lt"/>
              </a:rPr>
              <a:t>имущество</a:t>
            </a:r>
          </a:p>
          <a:p>
            <a:pPr marL="539496" indent="-457200"/>
            <a:r>
              <a:rPr lang="ru-RU" dirty="0">
                <a:latin typeface="+mj-lt"/>
              </a:rPr>
              <a:t>т</a:t>
            </a:r>
            <a:r>
              <a:rPr lang="ru-RU" dirty="0" smtClean="0">
                <a:latin typeface="+mj-lt"/>
              </a:rPr>
              <a:t>ранспортный налог</a:t>
            </a:r>
          </a:p>
          <a:p>
            <a:pPr marL="539496" indent="-457200"/>
            <a:r>
              <a:rPr lang="ru-RU" sz="2300" dirty="0">
                <a:latin typeface="+mj-lt"/>
              </a:rPr>
              <a:t>з</a:t>
            </a:r>
            <a:r>
              <a:rPr lang="ru-RU" sz="2300" dirty="0" smtClean="0">
                <a:latin typeface="+mj-lt"/>
              </a:rPr>
              <a:t>емельный налог</a:t>
            </a:r>
            <a:endParaRPr lang="ru-RU" sz="2300" dirty="0">
              <a:latin typeface="+mj-lt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648200" y="1412776"/>
            <a:ext cx="4172272" cy="5184576"/>
          </a:xfrm>
        </p:spPr>
        <p:txBody>
          <a:bodyPr>
            <a:normAutofit fontScale="77500" lnSpcReduction="20000"/>
          </a:bodyPr>
          <a:lstStyle/>
          <a:p>
            <a:pPr marL="82296" indent="0" algn="ctr">
              <a:buNone/>
            </a:pPr>
            <a:r>
              <a:rPr lang="ru-RU" sz="3000" b="1" i="1" dirty="0" smtClean="0">
                <a:solidFill>
                  <a:srgbClr val="FF0000"/>
                </a:solidFill>
              </a:rPr>
              <a:t>Косвенные налоги</a:t>
            </a:r>
          </a:p>
          <a:p>
            <a:pPr marL="0" indent="0" algn="ctr">
              <a:buNone/>
            </a:pPr>
            <a:r>
              <a:rPr lang="ru-RU" sz="2800" i="1" dirty="0" smtClean="0"/>
              <a:t>может </a:t>
            </a:r>
            <a:r>
              <a:rPr lang="ru-RU" sz="2800" i="1" dirty="0"/>
              <a:t>быть включен в цену товара либо как фиксированная сумма, либо как процент от цены. </a:t>
            </a:r>
            <a:r>
              <a:rPr lang="ru-RU" sz="2800" b="1" i="1" dirty="0"/>
              <a:t>Особенностью</a:t>
            </a:r>
            <a:r>
              <a:rPr lang="ru-RU" sz="2800" i="1" dirty="0"/>
              <a:t> косвенного налога является то, что налогоплательщик и </a:t>
            </a:r>
            <a:r>
              <a:rPr lang="ru-RU" sz="2800" i="1" dirty="0" err="1"/>
              <a:t>налогоноситель</a:t>
            </a:r>
            <a:r>
              <a:rPr lang="ru-RU" sz="2800" i="1" dirty="0"/>
              <a:t> – разные агенты</a:t>
            </a:r>
            <a:r>
              <a:rPr lang="ru-RU" i="1" dirty="0" smtClean="0"/>
              <a:t>.</a:t>
            </a:r>
          </a:p>
          <a:p>
            <a:pPr marL="0" indent="0" algn="ctr">
              <a:buNone/>
            </a:pPr>
            <a:r>
              <a:rPr lang="ru-RU" i="1" dirty="0" smtClean="0"/>
              <a:t> </a:t>
            </a:r>
            <a:endParaRPr lang="ru-RU" b="1" i="1" dirty="0">
              <a:solidFill>
                <a:srgbClr val="FF0000"/>
              </a:solidFill>
            </a:endParaRPr>
          </a:p>
          <a:p>
            <a:r>
              <a:rPr lang="ru-RU" dirty="0" smtClean="0">
                <a:latin typeface="+mj-lt"/>
              </a:rPr>
              <a:t>налог </a:t>
            </a:r>
            <a:r>
              <a:rPr lang="ru-RU" dirty="0">
                <a:latin typeface="+mj-lt"/>
              </a:rPr>
              <a:t>на добавленную стоимость (</a:t>
            </a:r>
            <a:r>
              <a:rPr lang="ru-RU" dirty="0" smtClean="0">
                <a:latin typeface="+mj-lt"/>
              </a:rPr>
              <a:t>НДС)</a:t>
            </a:r>
          </a:p>
          <a:p>
            <a:r>
              <a:rPr lang="ru-RU" dirty="0" smtClean="0">
                <a:latin typeface="+mj-lt"/>
              </a:rPr>
              <a:t>налог </a:t>
            </a:r>
            <a:r>
              <a:rPr lang="ru-RU" dirty="0">
                <a:latin typeface="+mj-lt"/>
              </a:rPr>
              <a:t>с </a:t>
            </a:r>
            <a:r>
              <a:rPr lang="ru-RU" dirty="0" smtClean="0">
                <a:latin typeface="+mj-lt"/>
              </a:rPr>
              <a:t>продаж </a:t>
            </a:r>
          </a:p>
          <a:p>
            <a:r>
              <a:rPr lang="ru-RU" dirty="0" smtClean="0">
                <a:latin typeface="+mj-lt"/>
              </a:rPr>
              <a:t>акцизный налог</a:t>
            </a:r>
          </a:p>
          <a:p>
            <a:r>
              <a:rPr lang="ru-RU" dirty="0">
                <a:latin typeface="+mj-lt"/>
              </a:rPr>
              <a:t>г</a:t>
            </a:r>
            <a:r>
              <a:rPr lang="ru-RU" dirty="0" smtClean="0">
                <a:latin typeface="+mj-lt"/>
              </a:rPr>
              <a:t>осударственная пошлина</a:t>
            </a:r>
          </a:p>
          <a:p>
            <a:r>
              <a:rPr lang="ru-RU" dirty="0" smtClean="0">
                <a:latin typeface="+mj-lt"/>
              </a:rPr>
              <a:t>таможенная </a:t>
            </a:r>
            <a:r>
              <a:rPr lang="ru-RU" dirty="0">
                <a:latin typeface="+mj-lt"/>
              </a:rPr>
              <a:t>пошлина </a:t>
            </a:r>
          </a:p>
          <a:p>
            <a:pPr marL="82296" indent="0" algn="ctr">
              <a:buNone/>
            </a:pPr>
            <a:endParaRPr lang="ru-RU" b="1" i="1" dirty="0" smtClean="0">
              <a:solidFill>
                <a:srgbClr val="FF0000"/>
              </a:solidFill>
              <a:latin typeface="+mj-lt"/>
            </a:endParaRPr>
          </a:p>
          <a:p>
            <a:pPr marL="82296" indent="0" algn="ctr">
              <a:buNone/>
            </a:pPr>
            <a:endParaRPr lang="ru-RU" b="1" i="1" dirty="0" smtClean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51433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1728192"/>
          </a:xfrm>
        </p:spPr>
        <p:txBody>
          <a:bodyPr/>
          <a:lstStyle/>
          <a:p>
            <a:pPr algn="ctr"/>
            <a:r>
              <a:rPr lang="ru-RU" sz="3200" b="1" i="1" dirty="0" smtClean="0">
                <a:solidFill>
                  <a:srgbClr val="C00000"/>
                </a:solidFill>
              </a:rPr>
              <a:t/>
            </a:r>
            <a:br>
              <a:rPr lang="ru-RU" sz="3200" b="1" i="1" dirty="0" smtClean="0">
                <a:solidFill>
                  <a:srgbClr val="C00000"/>
                </a:solidFill>
              </a:rPr>
            </a:br>
            <a:r>
              <a:rPr lang="ru-RU" sz="3200" b="1" i="1" dirty="0" smtClean="0">
                <a:solidFill>
                  <a:srgbClr val="C00000"/>
                </a:solidFill>
              </a:rPr>
              <a:t/>
            </a:r>
            <a:br>
              <a:rPr lang="ru-RU" sz="3200" b="1" i="1" dirty="0" smtClean="0">
                <a:solidFill>
                  <a:srgbClr val="C00000"/>
                </a:solidFill>
              </a:rPr>
            </a:br>
            <a:r>
              <a:rPr lang="ru-RU" sz="3200" b="1" i="1" dirty="0">
                <a:solidFill>
                  <a:srgbClr val="C00000"/>
                </a:solidFill>
              </a:rPr>
              <a:t/>
            </a:r>
            <a:br>
              <a:rPr lang="ru-RU" sz="3200" b="1" i="1" dirty="0">
                <a:solidFill>
                  <a:srgbClr val="C00000"/>
                </a:solidFill>
              </a:rPr>
            </a:br>
            <a:r>
              <a:rPr lang="ru-RU" sz="3200" b="1" i="1" dirty="0" smtClean="0">
                <a:solidFill>
                  <a:srgbClr val="C00000"/>
                </a:solidFill>
              </a:rPr>
              <a:t/>
            </a:r>
            <a:br>
              <a:rPr lang="ru-RU" sz="3200" b="1" i="1" dirty="0" smtClean="0">
                <a:solidFill>
                  <a:srgbClr val="C00000"/>
                </a:solidFill>
              </a:rPr>
            </a:br>
            <a:r>
              <a:rPr lang="ru-RU" sz="3200" b="1" i="1" dirty="0">
                <a:solidFill>
                  <a:srgbClr val="C00000"/>
                </a:solidFill>
              </a:rPr>
              <a:t/>
            </a:r>
            <a:br>
              <a:rPr lang="ru-RU" sz="3200" b="1" i="1" dirty="0">
                <a:solidFill>
                  <a:srgbClr val="C00000"/>
                </a:solidFill>
              </a:rPr>
            </a:br>
            <a:r>
              <a:rPr lang="ru-RU" sz="3200" i="1" dirty="0">
                <a:solidFill>
                  <a:srgbClr val="C00000"/>
                </a:solidFill>
              </a:rPr>
              <a:t/>
            </a:r>
            <a:br>
              <a:rPr lang="ru-RU" sz="3200" i="1" dirty="0">
                <a:solidFill>
                  <a:srgbClr val="C00000"/>
                </a:solidFill>
              </a:rPr>
            </a:br>
            <a:r>
              <a:rPr lang="ru-RU" sz="3200" b="1" i="1" dirty="0" smtClean="0">
                <a:solidFill>
                  <a:srgbClr val="C00000"/>
                </a:solidFill>
              </a:rPr>
              <a:t/>
            </a:r>
            <a:br>
              <a:rPr lang="ru-RU" sz="3200" b="1" i="1" dirty="0" smtClean="0">
                <a:solidFill>
                  <a:srgbClr val="C00000"/>
                </a:solidFill>
              </a:rPr>
            </a:br>
            <a:r>
              <a:rPr lang="ru-RU" sz="3600" b="1" i="1" dirty="0" smtClean="0">
                <a:solidFill>
                  <a:srgbClr val="C00000"/>
                </a:solidFill>
              </a:rPr>
              <a:t>Структура налоговой системы</a:t>
            </a:r>
            <a:endParaRPr lang="ru-RU" sz="3600" i="1" dirty="0">
              <a:solidFill>
                <a:srgbClr val="C00000"/>
              </a:solidFill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847850"/>
          <a:ext cx="8229600" cy="46744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13668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3063" y="146050"/>
            <a:ext cx="8229600" cy="71389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2800" b="1" dirty="0">
                <a:solidFill>
                  <a:srgbClr val="7030A0"/>
                </a:solidFill>
                <a:latin typeface="Verdana" pitchFamily="34" charset="0"/>
              </a:rPr>
              <a:t/>
            </a:r>
            <a:br>
              <a:rPr lang="ru-RU" sz="2800" b="1" dirty="0">
                <a:solidFill>
                  <a:srgbClr val="7030A0"/>
                </a:solidFill>
                <a:latin typeface="Verdana" pitchFamily="34" charset="0"/>
              </a:rPr>
            </a:br>
            <a:r>
              <a:rPr lang="ru-RU" sz="3100" b="1" i="1" dirty="0" smtClean="0">
                <a:solidFill>
                  <a:srgbClr val="C00000"/>
                </a:solidFill>
                <a:latin typeface="Verdana" pitchFamily="34" charset="0"/>
              </a:rPr>
              <a:t>Уровни налоговой системы</a:t>
            </a:r>
            <a:endParaRPr lang="ru-RU" sz="3100" i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41448" y="1278709"/>
            <a:ext cx="2214562" cy="14795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 smtClean="0">
                <a:solidFill>
                  <a:srgbClr val="FFFFFF"/>
                </a:solidFill>
                <a:latin typeface="Verdana" pitchFamily="34" charset="0"/>
              </a:rPr>
              <a:t>Федеральные налоги и сборы</a:t>
            </a:r>
            <a:endParaRPr lang="ru-RU" sz="1600" b="1" dirty="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08466" y="1622747"/>
            <a:ext cx="2144712" cy="14462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 smtClean="0">
                <a:solidFill>
                  <a:srgbClr val="FFFFFF"/>
                </a:solidFill>
                <a:latin typeface="Verdana" pitchFamily="34" charset="0"/>
              </a:rPr>
              <a:t>Региональные налоги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554499" y="1336792"/>
            <a:ext cx="2109788" cy="16478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 smtClean="0">
                <a:solidFill>
                  <a:srgbClr val="FFFFFF"/>
                </a:solidFill>
                <a:latin typeface="Verdana" pitchFamily="34" charset="0"/>
              </a:rPr>
              <a:t>Местные налоги</a:t>
            </a:r>
            <a:endParaRPr lang="ru-RU" sz="1600" b="1" dirty="0">
              <a:solidFill>
                <a:srgbClr val="FFFFFF"/>
              </a:solidFill>
              <a:latin typeface="Verdana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65103" y="2984617"/>
            <a:ext cx="2499891" cy="3555275"/>
          </a:xfrm>
          <a:prstGeom prst="rect">
            <a:avLst/>
          </a:prstGeom>
          <a:solidFill>
            <a:srgbClr val="CDE5F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defRPr/>
            </a:pPr>
            <a:endParaRPr lang="ru-RU" sz="1400" b="1" dirty="0">
              <a:solidFill>
                <a:prstClr val="black"/>
              </a:solidFill>
            </a:endParaRPr>
          </a:p>
          <a:p>
            <a:pPr fontAlgn="auto"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defRPr/>
            </a:pPr>
            <a:r>
              <a:rPr lang="ru-RU" sz="1400" b="1" dirty="0" smtClean="0">
                <a:solidFill>
                  <a:prstClr val="black"/>
                </a:solidFill>
              </a:rPr>
              <a:t>- </a:t>
            </a:r>
          </a:p>
          <a:p>
            <a:pPr fontAlgn="auto"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defRPr/>
            </a:pPr>
            <a:r>
              <a:rPr lang="ru-RU" sz="1600" b="1" dirty="0" smtClean="0">
                <a:solidFill>
                  <a:prstClr val="black"/>
                </a:solidFill>
              </a:rPr>
              <a:t>Налог на доходы физических лиц (НДФЛ)</a:t>
            </a:r>
          </a:p>
          <a:p>
            <a:pPr fontAlgn="auto"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defRPr/>
            </a:pPr>
            <a:r>
              <a:rPr lang="ru-RU" sz="1600" b="1" dirty="0" smtClean="0">
                <a:solidFill>
                  <a:prstClr val="black"/>
                </a:solidFill>
              </a:rPr>
              <a:t>- Налог на добавленную стоимость (НДС)</a:t>
            </a:r>
          </a:p>
          <a:p>
            <a:pPr fontAlgn="auto"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defRPr/>
            </a:pPr>
            <a:r>
              <a:rPr lang="ru-RU" sz="1600" b="1" dirty="0" smtClean="0">
                <a:solidFill>
                  <a:prstClr val="black"/>
                </a:solidFill>
              </a:rPr>
              <a:t>- Налог на прибыль организаций</a:t>
            </a:r>
          </a:p>
          <a:p>
            <a:pPr fontAlgn="auto"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defRPr/>
            </a:pPr>
            <a:r>
              <a:rPr lang="ru-RU" sz="1600" b="1" dirty="0" smtClean="0">
                <a:solidFill>
                  <a:prstClr val="black"/>
                </a:solidFill>
              </a:rPr>
              <a:t>- Акцизы</a:t>
            </a:r>
          </a:p>
          <a:p>
            <a:pPr fontAlgn="auto"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defRPr/>
            </a:pPr>
            <a:r>
              <a:rPr lang="ru-RU" sz="1600" b="1" dirty="0" smtClean="0">
                <a:solidFill>
                  <a:prstClr val="black"/>
                </a:solidFill>
              </a:rPr>
              <a:t>- Налог на добычу полезных ископаемых (НДПИ)</a:t>
            </a:r>
          </a:p>
          <a:p>
            <a:pPr fontAlgn="auto"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defRPr/>
            </a:pPr>
            <a:r>
              <a:rPr lang="ru-RU" sz="1600" b="1" dirty="0" smtClean="0">
                <a:solidFill>
                  <a:prstClr val="black"/>
                </a:solidFill>
              </a:rPr>
              <a:t>- Водный налог</a:t>
            </a: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Tx/>
              <a:buChar char="-"/>
              <a:defRPr/>
            </a:pPr>
            <a:endParaRPr lang="ru-RU" sz="2800" b="1" dirty="0">
              <a:solidFill>
                <a:prstClr val="black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467191" y="3394327"/>
            <a:ext cx="2227262" cy="2987001"/>
          </a:xfrm>
          <a:prstGeom prst="rect">
            <a:avLst/>
          </a:prstGeom>
          <a:solidFill>
            <a:srgbClr val="CDE5F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1600" b="1" dirty="0" smtClean="0">
                <a:solidFill>
                  <a:prstClr val="black"/>
                </a:solidFill>
              </a:rPr>
              <a:t>Налог на имущество организаций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b="1" dirty="0" smtClean="0">
              <a:solidFill>
                <a:prstClr val="black"/>
              </a:solidFill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1600" b="1" dirty="0" smtClean="0">
                <a:solidFill>
                  <a:prstClr val="black"/>
                </a:solidFill>
              </a:rPr>
              <a:t>Налог на игорный бизнес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b="1" dirty="0" smtClean="0">
              <a:solidFill>
                <a:prstClr val="black"/>
              </a:solidFill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1600" b="1" dirty="0" smtClean="0">
                <a:solidFill>
                  <a:prstClr val="black"/>
                </a:solidFill>
              </a:rPr>
              <a:t>Транспортный налог</a:t>
            </a:r>
            <a:endParaRPr lang="ru-RU" sz="1600" b="1" dirty="0">
              <a:solidFill>
                <a:prstClr val="black"/>
              </a:solidFill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5310188" y="891698"/>
            <a:ext cx="1566068" cy="4056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H="1">
            <a:off x="2555776" y="963264"/>
            <a:ext cx="1171675" cy="23370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405313" y="1037969"/>
            <a:ext cx="22671" cy="5188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6513945" y="3284984"/>
            <a:ext cx="2232025" cy="3240361"/>
          </a:xfrm>
          <a:prstGeom prst="rect">
            <a:avLst/>
          </a:prstGeom>
          <a:solidFill>
            <a:srgbClr val="CDE5F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defRPr/>
            </a:pPr>
            <a:endParaRPr lang="ru-RU" sz="2400" i="1" dirty="0">
              <a:solidFill>
                <a:prstClr val="black"/>
              </a:solidFill>
            </a:endParaRPr>
          </a:p>
          <a:p>
            <a:pPr fontAlgn="auto"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defRPr/>
            </a:pPr>
            <a:r>
              <a:rPr lang="ru-RU" sz="1600" b="1" dirty="0" smtClean="0">
                <a:solidFill>
                  <a:prstClr val="black"/>
                </a:solidFill>
              </a:rPr>
              <a:t>- Земельный налог</a:t>
            </a:r>
          </a:p>
          <a:p>
            <a:pPr fontAlgn="auto"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defRPr/>
            </a:pPr>
            <a:endParaRPr lang="ru-RU" sz="1600" b="1" dirty="0" smtClean="0">
              <a:solidFill>
                <a:prstClr val="black"/>
              </a:solidFill>
            </a:endParaRPr>
          </a:p>
          <a:p>
            <a:pPr fontAlgn="auto"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defRPr/>
            </a:pPr>
            <a:r>
              <a:rPr lang="ru-RU" sz="1600" b="1" dirty="0" smtClean="0">
                <a:solidFill>
                  <a:prstClr val="black"/>
                </a:solidFill>
              </a:rPr>
              <a:t>- Налог на имущество физических лиц</a:t>
            </a:r>
          </a:p>
          <a:p>
            <a:pPr fontAlgn="auto"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defRPr/>
            </a:pPr>
            <a:endParaRPr lang="ru-RU" sz="1600" b="1" dirty="0" smtClean="0">
              <a:solidFill>
                <a:prstClr val="black"/>
              </a:solidFill>
            </a:endParaRPr>
          </a:p>
          <a:p>
            <a:pPr fontAlgn="auto"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defRPr/>
            </a:pPr>
            <a:r>
              <a:rPr lang="ru-RU" sz="1600" b="1" dirty="0" smtClean="0">
                <a:solidFill>
                  <a:prstClr val="black"/>
                </a:solidFill>
              </a:rPr>
              <a:t>- Торговый сбор</a:t>
            </a:r>
            <a:endParaRPr lang="ru-RU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792757"/>
      </p:ext>
    </p:extLst>
  </p:cSld>
  <p:clrMapOvr>
    <a:masterClrMapping/>
  </p:clrMapOvr>
  <p:transition spd="med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  <p:bldP spid="9" grpId="0" build="p" animBg="1"/>
      <p:bldP spid="18" grpId="0" build="p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288032"/>
          </a:xfrm>
        </p:spPr>
        <p:txBody>
          <a:bodyPr/>
          <a:lstStyle/>
          <a:p>
            <a:pPr algn="ctr"/>
            <a:r>
              <a:rPr lang="ru-RU" sz="4000" b="1" i="1" dirty="0" smtClean="0"/>
              <a:t/>
            </a:r>
            <a:br>
              <a:rPr lang="ru-RU" sz="4000" b="1" i="1" dirty="0" smtClean="0"/>
            </a:br>
            <a:r>
              <a:rPr lang="ru-RU" sz="4000" b="1" i="1" dirty="0"/>
              <a:t/>
            </a:r>
            <a:br>
              <a:rPr lang="ru-RU" sz="4000" b="1" i="1" dirty="0"/>
            </a:br>
            <a:r>
              <a:rPr lang="ru-RU" sz="4000" b="1" i="1" dirty="0" smtClean="0"/>
              <a:t/>
            </a:r>
            <a:br>
              <a:rPr lang="ru-RU" sz="4000" b="1" i="1" dirty="0" smtClean="0"/>
            </a:br>
            <a:r>
              <a:rPr lang="ru-RU" sz="4000" b="1" i="1" dirty="0" smtClean="0"/>
              <a:t/>
            </a:r>
            <a:br>
              <a:rPr lang="ru-RU" sz="4000" b="1" i="1" dirty="0" smtClean="0"/>
            </a:br>
            <a:r>
              <a:rPr lang="ru-RU" sz="4000" b="1" i="1" dirty="0"/>
              <a:t/>
            </a:r>
            <a:br>
              <a:rPr lang="ru-RU" sz="4000" b="1" i="1" dirty="0"/>
            </a:br>
            <a:r>
              <a:rPr lang="ru-RU" sz="4000" b="1" i="1" dirty="0" smtClean="0"/>
              <a:t/>
            </a:r>
            <a:br>
              <a:rPr lang="ru-RU" sz="4000" b="1" i="1" dirty="0" smtClean="0"/>
            </a:br>
            <a:r>
              <a:rPr lang="ru-RU" sz="4000" b="1" i="1" dirty="0" smtClean="0"/>
              <a:t>Последствия налогов</a:t>
            </a:r>
            <a:endParaRPr lang="ru-RU" sz="4800" b="1" i="1" dirty="0">
              <a:solidFill>
                <a:srgbClr val="C0000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251520" y="1412776"/>
            <a:ext cx="4244280" cy="4942149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ru-RU" sz="3000" b="1" i="1" dirty="0" smtClean="0">
                <a:solidFill>
                  <a:srgbClr val="0070C0"/>
                </a:solidFill>
              </a:rPr>
              <a:t>Совокупный спрос</a:t>
            </a:r>
          </a:p>
          <a:p>
            <a:r>
              <a:rPr lang="ru-RU" dirty="0" smtClean="0"/>
              <a:t>Рост </a:t>
            </a:r>
            <a:r>
              <a:rPr lang="ru-RU" dirty="0"/>
              <a:t>налогов ведет к снижению и </a:t>
            </a:r>
            <a:r>
              <a:rPr lang="ru-RU" dirty="0" smtClean="0"/>
              <a:t>потребительских, </a:t>
            </a:r>
            <a:r>
              <a:rPr lang="ru-RU" dirty="0"/>
              <a:t>и инвестиционных расходов </a:t>
            </a:r>
            <a:r>
              <a:rPr lang="ru-RU" dirty="0" smtClean="0"/>
              <a:t>и</a:t>
            </a:r>
            <a:r>
              <a:rPr lang="ru-RU" dirty="0"/>
              <a:t>, следовательно, к </a:t>
            </a:r>
            <a:r>
              <a:rPr lang="ru-RU" i="1" dirty="0"/>
              <a:t>сокращению </a:t>
            </a:r>
            <a:r>
              <a:rPr lang="ru-RU" dirty="0"/>
              <a:t>совокупного спроса, а снижение налогов </a:t>
            </a:r>
            <a:r>
              <a:rPr lang="ru-RU" i="1" dirty="0"/>
              <a:t>увеличивает </a:t>
            </a:r>
            <a:r>
              <a:rPr lang="ru-RU" dirty="0"/>
              <a:t>совокупный спрос</a:t>
            </a:r>
            <a:endParaRPr lang="ru-RU" sz="3000" b="1" i="1" dirty="0" smtClean="0">
              <a:solidFill>
                <a:srgbClr val="FF000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648200" y="1412776"/>
            <a:ext cx="4172272" cy="5184576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ru-RU" b="1" i="1" dirty="0" smtClean="0">
                <a:solidFill>
                  <a:schemeClr val="accent1"/>
                </a:solidFill>
              </a:rPr>
              <a:t>Совокупное предложение</a:t>
            </a:r>
          </a:p>
          <a:p>
            <a:r>
              <a:rPr lang="ru-RU" dirty="0" smtClean="0"/>
              <a:t>Рост </a:t>
            </a:r>
            <a:r>
              <a:rPr lang="ru-RU" dirty="0"/>
              <a:t>налогов ведет к сокращению совокупного предложения, а уменьшение налогов – к росту деловой активности и объема </a:t>
            </a:r>
            <a:r>
              <a:rPr lang="ru-RU" dirty="0" smtClean="0"/>
              <a:t>производства</a:t>
            </a:r>
            <a:endParaRPr lang="ru-RU" b="1" i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95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288032"/>
          </a:xfrm>
        </p:spPr>
        <p:txBody>
          <a:bodyPr/>
          <a:lstStyle/>
          <a:p>
            <a:pPr algn="ctr"/>
            <a:r>
              <a:rPr lang="ru-RU" sz="4000" b="1" i="1" dirty="0" smtClean="0"/>
              <a:t/>
            </a:r>
            <a:br>
              <a:rPr lang="ru-RU" sz="4000" b="1" i="1" dirty="0" smtClean="0"/>
            </a:br>
            <a:r>
              <a:rPr lang="ru-RU" sz="4000" b="1" i="1" dirty="0"/>
              <a:t/>
            </a:r>
            <a:br>
              <a:rPr lang="ru-RU" sz="4000" b="1" i="1" dirty="0"/>
            </a:br>
            <a:r>
              <a:rPr lang="ru-RU" sz="4000" b="1" i="1" dirty="0" smtClean="0"/>
              <a:t/>
            </a:r>
            <a:br>
              <a:rPr lang="ru-RU" sz="4000" b="1" i="1" dirty="0" smtClean="0"/>
            </a:br>
            <a:r>
              <a:rPr lang="ru-RU" sz="4000" b="1" i="1" dirty="0" smtClean="0"/>
              <a:t/>
            </a:r>
            <a:br>
              <a:rPr lang="ru-RU" sz="4000" b="1" i="1" dirty="0" smtClean="0"/>
            </a:br>
            <a:r>
              <a:rPr lang="ru-RU" sz="4000" b="1" i="1" dirty="0"/>
              <a:t/>
            </a:r>
            <a:br>
              <a:rPr lang="ru-RU" sz="4000" b="1" i="1" dirty="0"/>
            </a:br>
            <a:r>
              <a:rPr lang="ru-RU" sz="4000" b="1" i="1" dirty="0" smtClean="0"/>
              <a:t/>
            </a:r>
            <a:br>
              <a:rPr lang="ru-RU" sz="4000" b="1" i="1" dirty="0" smtClean="0"/>
            </a:br>
            <a:r>
              <a:rPr lang="ru-RU" sz="4000" b="1" i="1" dirty="0" smtClean="0"/>
              <a:t>Виды фискальной политики</a:t>
            </a:r>
            <a:endParaRPr lang="ru-RU" sz="4800" b="1" i="1" dirty="0">
              <a:solidFill>
                <a:srgbClr val="C0000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251520" y="1412776"/>
            <a:ext cx="4244280" cy="4942149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ru-RU" sz="3000" b="1" i="1" dirty="0" smtClean="0">
                <a:solidFill>
                  <a:srgbClr val="0070C0"/>
                </a:solidFill>
              </a:rPr>
              <a:t>Стимулирующая – </a:t>
            </a:r>
            <a:r>
              <a:rPr lang="ru-RU" sz="2200" b="1" i="1" dirty="0" smtClean="0">
                <a:solidFill>
                  <a:srgbClr val="0070C0"/>
                </a:solidFill>
              </a:rPr>
              <a:t>увеличение совокупного спроса</a:t>
            </a:r>
          </a:p>
          <a:p>
            <a:pPr marL="82296" indent="0" algn="ctr">
              <a:buNone/>
            </a:pPr>
            <a:endParaRPr lang="ru-RU" sz="2200" b="1" i="1" dirty="0" smtClean="0">
              <a:solidFill>
                <a:srgbClr val="0070C0"/>
              </a:solidFill>
            </a:endParaRPr>
          </a:p>
          <a:p>
            <a:r>
              <a:rPr lang="ru-RU" dirty="0" smtClean="0"/>
              <a:t>увеличение </a:t>
            </a:r>
            <a:r>
              <a:rPr lang="ru-RU" dirty="0"/>
              <a:t>государственных закупок; </a:t>
            </a:r>
          </a:p>
          <a:p>
            <a:r>
              <a:rPr lang="ru-RU" dirty="0" smtClean="0"/>
              <a:t>снижение </a:t>
            </a:r>
            <a:r>
              <a:rPr lang="ru-RU" dirty="0"/>
              <a:t>налогов; </a:t>
            </a:r>
          </a:p>
          <a:p>
            <a:r>
              <a:rPr lang="ru-RU" dirty="0" smtClean="0"/>
              <a:t>увеличение трансфертов</a:t>
            </a:r>
            <a:endParaRPr lang="ru-RU" dirty="0"/>
          </a:p>
          <a:p>
            <a:pPr marL="82296" indent="0" algn="ctr">
              <a:buNone/>
            </a:pPr>
            <a:endParaRPr lang="ru-RU" sz="2200" b="1" i="1" dirty="0" smtClean="0">
              <a:solidFill>
                <a:srgbClr val="0070C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648200" y="1412776"/>
            <a:ext cx="4172272" cy="5184576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ru-RU" sz="3000" b="1" i="1" dirty="0" smtClean="0">
                <a:solidFill>
                  <a:schemeClr val="accent1"/>
                </a:solidFill>
              </a:rPr>
              <a:t>Сдерживающая – </a:t>
            </a:r>
            <a:r>
              <a:rPr lang="ru-RU" sz="2200" b="1" i="1" dirty="0" smtClean="0">
                <a:solidFill>
                  <a:schemeClr val="accent1"/>
                </a:solidFill>
              </a:rPr>
              <a:t>уменьшение совокупного спроса </a:t>
            </a:r>
          </a:p>
          <a:p>
            <a:pPr marL="82296" indent="0" algn="ctr">
              <a:buNone/>
            </a:pPr>
            <a:endParaRPr lang="ru-RU" sz="2200" b="1" i="1" dirty="0" smtClean="0">
              <a:solidFill>
                <a:schemeClr val="accent1"/>
              </a:solidFill>
            </a:endParaRPr>
          </a:p>
          <a:p>
            <a:r>
              <a:rPr lang="ru-RU" dirty="0" smtClean="0"/>
              <a:t>сокращение </a:t>
            </a:r>
            <a:r>
              <a:rPr lang="ru-RU" dirty="0"/>
              <a:t>государственных закупок; </a:t>
            </a:r>
          </a:p>
          <a:p>
            <a:r>
              <a:rPr lang="ru-RU" dirty="0" smtClean="0"/>
              <a:t>увеличение </a:t>
            </a:r>
            <a:r>
              <a:rPr lang="ru-RU" dirty="0"/>
              <a:t>налогов; </a:t>
            </a:r>
          </a:p>
          <a:p>
            <a:r>
              <a:rPr lang="ru-RU" dirty="0" smtClean="0"/>
              <a:t>сокращение трансфертов</a:t>
            </a:r>
            <a:endParaRPr lang="ru-RU" dirty="0"/>
          </a:p>
          <a:p>
            <a:pPr marL="82296" indent="0" algn="ctr">
              <a:buNone/>
            </a:pPr>
            <a:endParaRPr lang="ru-RU" sz="2200" b="1" i="1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906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pPr marL="0" indent="0" algn="ctr">
              <a:buNone/>
            </a:pPr>
            <a:r>
              <a:rPr lang="ru-RU" sz="7200" i="1" dirty="0" smtClean="0">
                <a:solidFill>
                  <a:srgbClr val="FF0000"/>
                </a:solidFill>
              </a:rPr>
              <a:t>5 вопрос</a:t>
            </a:r>
            <a:endParaRPr lang="ru-RU" sz="72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778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491902"/>
          </a:xfrm>
        </p:spPr>
        <p:txBody>
          <a:bodyPr>
            <a:noAutofit/>
          </a:bodyPr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</a:rPr>
              <a:t>Цели монетарной политики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3" name="Объект 2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196752"/>
          <a:ext cx="8363272" cy="53285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1189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19256" cy="936104"/>
          </a:xfrm>
        </p:spPr>
        <p:txBody>
          <a:bodyPr/>
          <a:lstStyle/>
          <a:p>
            <a:pPr algn="ctr"/>
            <a:r>
              <a:rPr lang="ru-RU" sz="4000" b="1" i="1" dirty="0" smtClean="0"/>
              <a:t/>
            </a:r>
            <a:br>
              <a:rPr lang="ru-RU" sz="4000" b="1" i="1" dirty="0" smtClean="0"/>
            </a:br>
            <a:r>
              <a:rPr lang="ru-RU" sz="4000" b="1" i="1" dirty="0"/>
              <a:t/>
            </a:r>
            <a:br>
              <a:rPr lang="ru-RU" sz="4000" b="1" i="1" dirty="0"/>
            </a:br>
            <a:r>
              <a:rPr lang="ru-RU" sz="4000" b="1" i="1" dirty="0" smtClean="0"/>
              <a:t/>
            </a:r>
            <a:br>
              <a:rPr lang="ru-RU" sz="4000" b="1" i="1" dirty="0" smtClean="0"/>
            </a:br>
            <a:r>
              <a:rPr lang="ru-RU" sz="4000" b="1" i="1" dirty="0" smtClean="0"/>
              <a:t/>
            </a:r>
            <a:br>
              <a:rPr lang="ru-RU" sz="4000" b="1" i="1" dirty="0" smtClean="0"/>
            </a:br>
            <a:r>
              <a:rPr lang="ru-RU" sz="4000" b="1" i="1" dirty="0"/>
              <a:t/>
            </a:r>
            <a:br>
              <a:rPr lang="ru-RU" sz="4000" b="1" i="1" dirty="0"/>
            </a:br>
            <a:r>
              <a:rPr lang="ru-RU" sz="4000" b="1" i="1" dirty="0" smtClean="0"/>
              <a:t/>
            </a:r>
            <a:br>
              <a:rPr lang="ru-RU" sz="4000" b="1" i="1" dirty="0" smtClean="0"/>
            </a:br>
            <a:r>
              <a:rPr lang="ru-RU" sz="4000" b="1" i="1" dirty="0" smtClean="0"/>
              <a:t/>
            </a:r>
            <a:br>
              <a:rPr lang="ru-RU" sz="4000" b="1" i="1" dirty="0" smtClean="0"/>
            </a:br>
            <a:r>
              <a:rPr lang="ru-RU" sz="4000" b="1" i="1" dirty="0" smtClean="0"/>
              <a:t>Типы монетарной политики</a:t>
            </a:r>
            <a:endParaRPr lang="ru-RU" sz="3600" b="1" i="1" dirty="0">
              <a:solidFill>
                <a:srgbClr val="C0000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251520" y="1412776"/>
            <a:ext cx="4244280" cy="4942149"/>
          </a:xfrm>
        </p:spPr>
        <p:txBody>
          <a:bodyPr>
            <a:normAutofit fontScale="70000" lnSpcReduction="20000"/>
          </a:bodyPr>
          <a:lstStyle/>
          <a:p>
            <a:pPr marL="82296" indent="0" algn="ctr">
              <a:buNone/>
            </a:pPr>
            <a:r>
              <a:rPr lang="ru-RU" sz="3400" b="1" i="1" dirty="0" smtClean="0">
                <a:solidFill>
                  <a:srgbClr val="0070C0"/>
                </a:solidFill>
              </a:rPr>
              <a:t>Стимулирующая</a:t>
            </a:r>
          </a:p>
          <a:p>
            <a:pPr marL="82296" indent="0" algn="ctr">
              <a:buNone/>
            </a:pPr>
            <a:endParaRPr lang="ru-RU" sz="3000" b="1" i="1" dirty="0" smtClean="0">
              <a:solidFill>
                <a:srgbClr val="0070C0"/>
              </a:solidFill>
            </a:endParaRPr>
          </a:p>
          <a:p>
            <a:pPr marL="539496" indent="-457200"/>
            <a:r>
              <a:rPr lang="ru-RU" dirty="0"/>
              <a:t>проводится в период </a:t>
            </a:r>
            <a:r>
              <a:rPr lang="ru-RU" i="1" dirty="0"/>
              <a:t>спада</a:t>
            </a:r>
            <a:r>
              <a:rPr lang="ru-RU" dirty="0"/>
              <a:t>, имеет целью «</a:t>
            </a:r>
            <a:r>
              <a:rPr lang="ru-RU" dirty="0" err="1"/>
              <a:t>взбадривание</a:t>
            </a:r>
            <a:r>
              <a:rPr lang="ru-RU" dirty="0"/>
              <a:t>» экономики, стимулирование роста деловой активности и используется в качестве средства борьбы с </a:t>
            </a:r>
            <a:r>
              <a:rPr lang="ru-RU" i="1" dirty="0" smtClean="0"/>
              <a:t>безработицей</a:t>
            </a:r>
            <a:endParaRPr lang="ru-RU" dirty="0"/>
          </a:p>
          <a:p>
            <a:pPr marL="539496" indent="-457200"/>
            <a:r>
              <a:rPr lang="ru-RU" dirty="0" smtClean="0"/>
              <a:t>заключается </a:t>
            </a:r>
            <a:r>
              <a:rPr lang="ru-RU" dirty="0"/>
              <a:t>в проведении центральным банком мер по </a:t>
            </a:r>
            <a:r>
              <a:rPr lang="ru-RU" i="1" dirty="0"/>
              <a:t>увеличению </a:t>
            </a:r>
            <a:r>
              <a:rPr lang="ru-RU" dirty="0"/>
              <a:t>предложения </a:t>
            </a:r>
            <a:r>
              <a:rPr lang="ru-RU" dirty="0" smtClean="0"/>
              <a:t>денег</a:t>
            </a:r>
          </a:p>
          <a:p>
            <a:pPr marL="539496" indent="-457200"/>
            <a:r>
              <a:rPr lang="ru-RU" dirty="0" smtClean="0"/>
              <a:t>инструментами </a:t>
            </a:r>
            <a:r>
              <a:rPr lang="ru-RU" dirty="0"/>
              <a:t>выступают </a:t>
            </a:r>
            <a:r>
              <a:rPr lang="ru-RU" i="1" dirty="0"/>
              <a:t>снижение </a:t>
            </a:r>
            <a:r>
              <a:rPr lang="ru-RU" dirty="0"/>
              <a:t>нормы резервных требований и учетной ставки </a:t>
            </a:r>
            <a:r>
              <a:rPr lang="ru-RU" dirty="0" smtClean="0"/>
              <a:t>процента</a:t>
            </a:r>
            <a:r>
              <a:rPr lang="ru-RU" dirty="0"/>
              <a:t>, </a:t>
            </a:r>
            <a:r>
              <a:rPr lang="ru-RU" i="1" dirty="0" smtClean="0"/>
              <a:t>покупка</a:t>
            </a:r>
            <a:r>
              <a:rPr lang="ru-RU" i="1" dirty="0"/>
              <a:t> </a:t>
            </a:r>
            <a:r>
              <a:rPr lang="ru-RU" dirty="0"/>
              <a:t>центральным банком государственных ценных бумаг</a:t>
            </a:r>
            <a:endParaRPr lang="ru-RU" sz="3000" b="1" i="1" dirty="0" smtClean="0">
              <a:solidFill>
                <a:srgbClr val="FF000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648200" y="1412776"/>
            <a:ext cx="4172272" cy="5184576"/>
          </a:xfrm>
        </p:spPr>
        <p:txBody>
          <a:bodyPr>
            <a:normAutofit fontScale="70000" lnSpcReduction="20000"/>
          </a:bodyPr>
          <a:lstStyle/>
          <a:p>
            <a:pPr marL="82296" indent="0" algn="ctr">
              <a:buNone/>
            </a:pPr>
            <a:r>
              <a:rPr lang="ru-RU" sz="3400" b="1" i="1" dirty="0" smtClean="0">
                <a:solidFill>
                  <a:srgbClr val="0070C0"/>
                </a:solidFill>
              </a:rPr>
              <a:t>Сдерживающая</a:t>
            </a:r>
          </a:p>
          <a:p>
            <a:pPr marL="82296" indent="0" algn="ctr">
              <a:buNone/>
            </a:pPr>
            <a:endParaRPr lang="ru-RU" sz="3300" dirty="0" smtClean="0">
              <a:latin typeface="+mj-lt"/>
            </a:endParaRPr>
          </a:p>
          <a:p>
            <a:pPr marL="539496" indent="-457200"/>
            <a:r>
              <a:rPr lang="ru-RU" dirty="0"/>
              <a:t>проводится в период </a:t>
            </a:r>
            <a:r>
              <a:rPr lang="ru-RU" i="1" dirty="0"/>
              <a:t>бума</a:t>
            </a:r>
            <a:r>
              <a:rPr lang="ru-RU" dirty="0"/>
              <a:t>, «перегрева» экономики, направлена на снижение деловой активности и рассматривается как средство борьбы с </a:t>
            </a:r>
            <a:r>
              <a:rPr lang="ru-RU" i="1" dirty="0" smtClean="0"/>
              <a:t>инфляцией</a:t>
            </a:r>
          </a:p>
          <a:p>
            <a:pPr marL="539496" indent="-457200"/>
            <a:r>
              <a:rPr lang="ru-RU" dirty="0" smtClean="0"/>
              <a:t>состоит </a:t>
            </a:r>
            <a:r>
              <a:rPr lang="ru-RU" dirty="0"/>
              <a:t>в использовании центральным банком мер по </a:t>
            </a:r>
            <a:r>
              <a:rPr lang="ru-RU" i="1" dirty="0"/>
              <a:t>уменьшению </a:t>
            </a:r>
            <a:r>
              <a:rPr lang="ru-RU" dirty="0"/>
              <a:t>предложения </a:t>
            </a:r>
            <a:r>
              <a:rPr lang="ru-RU" dirty="0" smtClean="0"/>
              <a:t>денег</a:t>
            </a:r>
          </a:p>
          <a:p>
            <a:pPr marL="539496" indent="-457200"/>
            <a:r>
              <a:rPr lang="ru-RU" dirty="0" smtClean="0"/>
              <a:t>к </a:t>
            </a:r>
            <a:r>
              <a:rPr lang="ru-RU" dirty="0"/>
              <a:t>таким мерам относятся: </a:t>
            </a:r>
            <a:r>
              <a:rPr lang="ru-RU" i="1" dirty="0"/>
              <a:t>повышение </a:t>
            </a:r>
            <a:r>
              <a:rPr lang="ru-RU" dirty="0"/>
              <a:t>нормы резервных требований и учетной ставки процента, </a:t>
            </a:r>
            <a:r>
              <a:rPr lang="ru-RU" i="1" dirty="0"/>
              <a:t>продажа </a:t>
            </a:r>
            <a:r>
              <a:rPr lang="ru-RU" dirty="0"/>
              <a:t>Ц</a:t>
            </a:r>
            <a:r>
              <a:rPr lang="ru-RU" dirty="0" smtClean="0"/>
              <a:t>ентральным </a:t>
            </a:r>
            <a:r>
              <a:rPr lang="ru-RU" dirty="0"/>
              <a:t>банком государственных ценных </a:t>
            </a:r>
            <a:r>
              <a:rPr lang="ru-RU" dirty="0" smtClean="0"/>
              <a:t>бумаг</a:t>
            </a:r>
            <a:endParaRPr lang="ru-RU" dirty="0"/>
          </a:p>
          <a:p>
            <a:pPr marL="539496" indent="-457200" algn="ctr">
              <a:buFontTx/>
              <a:buChar char="-"/>
            </a:pPr>
            <a:endParaRPr lang="ru-RU" b="1" i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650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476672"/>
            <a:ext cx="8229600" cy="504056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/>
              <a:t/>
            </a:r>
            <a:br>
              <a:rPr lang="ru-RU" dirty="0"/>
            </a:br>
            <a:r>
              <a:rPr lang="ru-RU" sz="4000" b="1" i="1" dirty="0" smtClean="0">
                <a:solidFill>
                  <a:srgbClr val="C00000"/>
                </a:solidFill>
              </a:rPr>
              <a:t>Инструменты монетарной политики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/>
          </p:nvPr>
        </p:nvGraphicFramePr>
        <p:xfrm>
          <a:off x="184120" y="1412775"/>
          <a:ext cx="8708360" cy="51563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Прямоугольник 7"/>
          <p:cNvSpPr/>
          <p:nvPr/>
        </p:nvSpPr>
        <p:spPr bwMode="auto">
          <a:xfrm>
            <a:off x="2843808" y="5229199"/>
            <a:ext cx="5912872" cy="127439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41910" tIns="20955" rIns="41910" bIns="20955" anchor="ctr"/>
          <a:lstStyle/>
          <a:p>
            <a:pPr marL="182562"/>
            <a:endParaRPr lang="ru-RU" dirty="0" smtClean="0"/>
          </a:p>
          <a:p>
            <a:pPr marL="182562"/>
            <a:endParaRPr lang="ru-RU" dirty="0"/>
          </a:p>
          <a:p>
            <a:pPr marL="182562"/>
            <a:endParaRPr lang="ru-RU" dirty="0" smtClean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11786" y="3140968"/>
            <a:ext cx="5980694" cy="1475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540508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481256" y="1340768"/>
          <a:ext cx="8229600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</a:rPr>
              <a:t>Функции Центробанка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253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1BAB4B3-6667-4842-AF74-3DA1A4B5B9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2238BC4-BA6F-4116-9504-66D90C8405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9796D50-63B6-42D2-8116-AAD5D6DD2C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F33EE01-A646-4C8B-B7CB-43BEAF4E5B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3E0AF5A-496B-4D7A-A882-C17CAE4CEB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B60A255-87EF-4230-BBC7-FBDC038FC5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284E7B0-CC72-45FE-A978-6800E38598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8D1FE6A-D015-4C39-983A-B35B9AAC15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7163906-7952-4E88-B828-1F819A24F1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1AA8038-9FC9-4F95-AEF7-C12CD65A30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C0DE03B-5431-415B-8F53-94020C970E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A58E535-E16F-4568-88A9-DD3F13C557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27587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</a:rPr>
              <a:t>Операции коммерческих банков </a:t>
            </a:r>
            <a:endParaRPr lang="ru-RU" sz="4000" b="1" i="1" dirty="0">
              <a:solidFill>
                <a:srgbClr val="C00000"/>
              </a:solidFill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196752"/>
          <a:ext cx="8229600" cy="53285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05080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 2" pitchFamily="18" charset="2"/>
              <a:buNone/>
            </a:pPr>
            <a:endParaRPr lang="ru-RU" sz="3600" b="1" smtClean="0">
              <a:solidFill>
                <a:srgbClr val="7030A0"/>
              </a:solidFill>
              <a:latin typeface="Verdana" pitchFamily="34" charset="0"/>
            </a:endParaRPr>
          </a:p>
          <a:p>
            <a:pPr algn="ctr">
              <a:buFont typeface="Wingdings 2" pitchFamily="18" charset="2"/>
              <a:buNone/>
            </a:pPr>
            <a:endParaRPr lang="ru-RU" sz="3600" b="1" smtClean="0">
              <a:solidFill>
                <a:srgbClr val="7030A0"/>
              </a:solidFill>
              <a:latin typeface="Verdana" pitchFamily="34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3600" b="1" smtClean="0">
                <a:solidFill>
                  <a:srgbClr val="7030A0"/>
                </a:solidFill>
                <a:latin typeface="Verdana" pitchFamily="34" charset="0"/>
              </a:rPr>
              <a:t>СПАСИБО ЗА ВНИМАНИЕ!!!</a:t>
            </a:r>
          </a:p>
        </p:txBody>
      </p:sp>
    </p:spTree>
    <p:extLst>
      <p:ext uri="{BB962C8B-B14F-4D97-AF65-F5344CB8AC3E}">
        <p14:creationId xmlns:p14="http://schemas.microsoft.com/office/powerpoint/2010/main" val="4262517959"/>
      </p:ext>
    </p:extLst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3891</TotalTime>
  <Words>972</Words>
  <Application>Microsoft Office PowerPoint</Application>
  <PresentationFormat>Экран (4:3)</PresentationFormat>
  <Paragraphs>277</Paragraphs>
  <Slides>46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55" baseType="lpstr">
      <vt:lpstr>Arial</vt:lpstr>
      <vt:lpstr>Calibri</vt:lpstr>
      <vt:lpstr>Constantia</vt:lpstr>
      <vt:lpstr>MS Mincho</vt:lpstr>
      <vt:lpstr>Times New Roman</vt:lpstr>
      <vt:lpstr>TrolaLatCyrSemibold</vt:lpstr>
      <vt:lpstr>Verdana</vt:lpstr>
      <vt:lpstr>Wingdings 2</vt:lpstr>
      <vt:lpstr>Поток</vt:lpstr>
      <vt:lpstr>Тема 4:  </vt:lpstr>
      <vt:lpstr>Вопросы: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Глобальные функции государства</vt:lpstr>
      <vt:lpstr>Классические функции государства </vt:lpstr>
      <vt:lpstr>Функции государства в рыночной экономике Разделы экономической теории</vt:lpstr>
      <vt:lpstr>Презентация PowerPoint</vt:lpstr>
      <vt:lpstr>Основные задачи макроэкономической политики </vt:lpstr>
      <vt:lpstr>                                                                                                                                                                                                                                      Виды и инструменты макроэкономической политики</vt:lpstr>
      <vt:lpstr>Презентация PowerPoint</vt:lpstr>
      <vt:lpstr>Государственный бюджет</vt:lpstr>
      <vt:lpstr>Бюджетная система РФ</vt:lpstr>
      <vt:lpstr> Направления государственных расходов</vt:lpstr>
      <vt:lpstr>Структура Федерального бюджета РФ</vt:lpstr>
      <vt:lpstr>Основные направления расходов Федерального бюджета РФ в 2024 году</vt:lpstr>
      <vt:lpstr>Презентация PowerPoint</vt:lpstr>
      <vt:lpstr>Сальдо госбюджета</vt:lpstr>
      <vt:lpstr>Презентация PowerPoint</vt:lpstr>
      <vt:lpstr>Государственный долг</vt:lpstr>
      <vt:lpstr> Способы финансирования дефицита госбюджета</vt:lpstr>
      <vt:lpstr>Презентация PowerPoint</vt:lpstr>
      <vt:lpstr>Презентация PowerPoint</vt:lpstr>
      <vt:lpstr>Последствия госдолга</vt:lpstr>
      <vt:lpstr>Презентация PowerPoint</vt:lpstr>
      <vt:lpstr>Структура финансовой системы</vt:lpstr>
      <vt:lpstr> Разделы экономической теории</vt:lpstr>
      <vt:lpstr>Цели фискальной политики</vt:lpstr>
      <vt:lpstr>Инструменты фискальной политики</vt:lpstr>
      <vt:lpstr>Функции налогов</vt:lpstr>
      <vt:lpstr>      Виды налогов</vt:lpstr>
      <vt:lpstr>       Структура налоговой системы</vt:lpstr>
      <vt:lpstr>                                                                                                                                                                                                                                     Уровни налоговой системы</vt:lpstr>
      <vt:lpstr>      Последствия налогов</vt:lpstr>
      <vt:lpstr>      Виды фискальной политики</vt:lpstr>
      <vt:lpstr>Презентация PowerPoint</vt:lpstr>
      <vt:lpstr>Цели монетарной политики</vt:lpstr>
      <vt:lpstr>       Типы монетарной политики</vt:lpstr>
      <vt:lpstr> Инструменты монетарной политики</vt:lpstr>
      <vt:lpstr>Функции Центробанка</vt:lpstr>
      <vt:lpstr>Операции коммерческих банков 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KAJ</dc:creator>
  <cp:lastModifiedBy>user</cp:lastModifiedBy>
  <cp:revision>229</cp:revision>
  <dcterms:created xsi:type="dcterms:W3CDTF">2013-09-20T19:17:53Z</dcterms:created>
  <dcterms:modified xsi:type="dcterms:W3CDTF">2025-02-09T23:05:25Z</dcterms:modified>
</cp:coreProperties>
</file>